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2"/>
  </p:handoutMasterIdLst>
  <p:sldIdLst>
    <p:sldId id="263" r:id="rId2"/>
    <p:sldId id="264" r:id="rId3"/>
    <p:sldId id="259" r:id="rId4"/>
    <p:sldId id="27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70" r:id="rId13"/>
    <p:sldId id="272" r:id="rId14"/>
    <p:sldId id="261" r:id="rId15"/>
    <p:sldId id="273" r:id="rId16"/>
    <p:sldId id="274" r:id="rId17"/>
    <p:sldId id="275" r:id="rId18"/>
    <p:sldId id="276" r:id="rId19"/>
    <p:sldId id="258" r:id="rId20"/>
    <p:sldId id="277" r:id="rId21"/>
    <p:sldId id="278" r:id="rId22"/>
    <p:sldId id="279" r:id="rId23"/>
    <p:sldId id="266" r:id="rId24"/>
    <p:sldId id="256" r:id="rId25"/>
    <p:sldId id="280" r:id="rId26"/>
    <p:sldId id="281" r:id="rId27"/>
    <p:sldId id="267" r:id="rId28"/>
    <p:sldId id="268" r:id="rId29"/>
    <p:sldId id="265" r:id="rId30"/>
    <p:sldId id="26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22F"/>
    <a:srgbClr val="FCB504"/>
    <a:srgbClr val="FFB329"/>
    <a:srgbClr val="FDC539"/>
    <a:srgbClr val="FDA467"/>
    <a:srgbClr val="FD827F"/>
    <a:srgbClr val="FFE2DD"/>
    <a:srgbClr val="C58585"/>
    <a:srgbClr val="FFE7E3"/>
    <a:srgbClr val="65273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" y="6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D1-4ACA-83FA-6956D35ABF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D1-4ACA-83FA-6956D35ABF8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D1-4ACA-83FA-6956D35ABF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51046184"/>
        <c:axId val="1051044544"/>
      </c:barChart>
      <c:catAx>
        <c:axId val="1051046184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1044544"/>
        <c:crosses val="autoZero"/>
        <c:auto val="1"/>
        <c:lblAlgn val="ctr"/>
        <c:lblOffset val="100"/>
        <c:noMultiLvlLbl val="0"/>
      </c:catAx>
      <c:valAx>
        <c:axId val="1051044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1046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36CBA0A-9EEA-4DEB-B3BF-7032B1A1A9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8616D6-B96B-49A1-94E2-90B5018D5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9CD90-B84F-40F6-93C7-89B7C0D78BE1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E5E359-3A2E-4530-AE61-BED6848314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2AE053-6822-43FF-BD6C-B856D99DCE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61DBC-E287-4AB7-A723-AD76C078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215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1096F-3BDC-4700-ADB4-15FD1BCEC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583E4F-3FF8-43C9-9FC7-5D4AF27F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C92B07-7037-40A3-B644-60C57BE8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13888B-10B3-4C2D-9609-AADC06C3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BA48C-D623-48EB-973B-FF59AC35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13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08618-BEAE-4C02-BECD-2FC9C996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C3600E-4B44-4B80-8B23-A72D56A24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6C80BC-F02B-43D0-9055-9664B526F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2AC4C9-E3A0-49FF-B531-A6D63448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510C10-D4F9-42A2-971F-D5CE3D75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01A849-5B2D-48CF-8760-75A097AB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8E4D9-4BA3-4B19-AB0C-2C68EB3F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A123FD-A3E4-44FE-9582-F91A9A67F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3D8E1-9F74-47E8-AC3F-42F9F7CC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8622A-1481-44C8-A2F3-46FC414A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FDA3D-E785-454A-91AC-AD248974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1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234D34-71EB-4521-9EBC-3ACCAA91E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81B46F-F8D5-4E97-92EF-B6CF2302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C5495-EACB-4E0A-B60E-04A98AA0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16C8E-DB8A-4532-87AE-068630F5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DD780-E067-400C-9EB6-1A289972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8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59146-E215-4077-8BB5-400D9047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A1B71-C8F5-404C-AB6F-420673A31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F2033-1ECB-4B0E-9F02-53A98C3C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6123B-8136-4A78-948F-F280DAE3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9A16C4-09A9-436F-A877-200E8D56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8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8776D-FA7D-49FC-A87C-DB237B42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D80AB9-E996-4320-A5CE-24FA0E5DF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BD8C4-5E4F-47A2-9C6F-DCDBC28D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26642-1055-4006-ABB1-680526A8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AEBE3-F31F-465E-A361-5C2DDA0D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3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3B8E6-9A5D-4BA1-9E8F-02395B42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F42AB-5C54-4C7A-A819-36FCF3263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2F60D-6AC7-4445-8250-B1A4EF2C7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5C45D-D932-40B1-9F26-4F363E4E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6A09F-8301-4993-ADE7-AC7BC335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3C658D-9D61-4FC4-8BED-AAF450EB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6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EA505-2925-42F1-8E9A-3C6C1E35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255E6E-6CA4-4028-8AE8-DC5A23EF3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90D28-B7A1-45CB-9085-A82310CA4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B5C1D3-779D-4E37-8541-D1A9DB798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0ED9B5-4F5B-4611-AABD-BFE2742E0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D98202-A188-4312-AE65-FB92B046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CB7A18-E8E1-4912-AFE6-8758AAD8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24E2F2-6F6A-45C3-B977-C62EEB4D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3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48DC2-CB63-477D-9946-4BB28ADB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EE9234-88DF-4B6E-A2F7-DDEEC3CD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200AE9-D6FC-4F22-8DFD-DFDF2E91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5B4BB6-6E6B-44C9-9802-80E82A5E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7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7250" y="6356350"/>
            <a:ext cx="2743200" cy="365125"/>
          </a:xfrm>
        </p:spPr>
        <p:txBody>
          <a:bodyPr/>
          <a:lstStyle/>
          <a:p>
            <a:fld id="{B0A5BFFC-6E38-4327-9253-4ABE19E982E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2078" y="6356351"/>
            <a:ext cx="1239082" cy="365124"/>
          </a:xfrm>
        </p:spPr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ACC92-BC21-478A-97BD-5875C3AC1756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F2DED1-3FBB-43A6-A52E-ACDF6069E074}"/>
              </a:ext>
            </a:extLst>
          </p:cNvPr>
          <p:cNvCxnSpPr/>
          <p:nvPr userDrawn="1"/>
        </p:nvCxnSpPr>
        <p:spPr>
          <a:xfrm>
            <a:off x="1302026" y="1351722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57B4D0-F13F-449E-A5C2-0B3314C5595F}"/>
              </a:ext>
            </a:extLst>
          </p:cNvPr>
          <p:cNvCxnSpPr/>
          <p:nvPr userDrawn="1"/>
        </p:nvCxnSpPr>
        <p:spPr>
          <a:xfrm>
            <a:off x="1302026" y="6513444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47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94B05E-1BC7-40B2-A725-2FAA4EEB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79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38507-1D45-4BDF-9F0C-4F5C9A07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09135-E271-42FB-BF34-7ACCC88F7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8AEFB-2470-42F8-987E-5E8A8D48A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EADB26-872C-4128-929D-3DBDE39B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75FDB5-ADEC-4794-92CB-59EC8E25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F810A2-5470-4CF5-B073-26DF3EBB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1F9421-52C2-4DA9-B844-603C2378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01540F-ABEA-45E9-8A3C-C639B8EC9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73A7B-17A8-46AB-AF6E-ED255332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5BFFC-6E38-4327-9253-4ABE19E982E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1C929B-F961-4C8D-9436-5FCED581A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3DEFC-38BC-4783-9608-D539A73C7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4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07F5354-40A2-4C19-AEAE-CA62D712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A2C5C0-4008-46A8-84E9-96CCA2D01FF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4190EC-D9A5-44FB-A5AE-FE406EE96D6E}"/>
              </a:ext>
            </a:extLst>
          </p:cNvPr>
          <p:cNvSpPr/>
          <p:nvPr/>
        </p:nvSpPr>
        <p:spPr>
          <a:xfrm>
            <a:off x="680720" y="1971040"/>
            <a:ext cx="6299200" cy="407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03F7E-0B3D-4394-978E-47741669A56C}"/>
              </a:ext>
            </a:extLst>
          </p:cNvPr>
          <p:cNvSpPr txBox="1"/>
          <p:nvPr/>
        </p:nvSpPr>
        <p:spPr>
          <a:xfrm>
            <a:off x="1110857" y="2813745"/>
            <a:ext cx="5438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</a:rPr>
              <a:t>2020 PINK TEMPLATE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DBC46-C039-4AAA-877F-A0184800EEB3}"/>
              </a:ext>
            </a:extLst>
          </p:cNvPr>
          <p:cNvSpPr txBox="1"/>
          <p:nvPr/>
        </p:nvSpPr>
        <p:spPr>
          <a:xfrm>
            <a:off x="1110857" y="3521631"/>
            <a:ext cx="5415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/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480EC-B315-4997-AE8E-C9BC42BBFE0D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751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UI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133" y="5602019"/>
            <a:ext cx="919316" cy="91931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D243D725-8E02-3FAB-B768-C8D9C000C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20" name="그림 19" descr="텍스트, 식사, 음식, 요리이(가) 표시된 사진&#10;&#10;자동 생성된 설명">
            <a:extLst>
              <a:ext uri="{FF2B5EF4-FFF2-40B4-BE49-F238E27FC236}">
                <a16:creationId xmlns:a16="http://schemas.microsoft.com/office/drawing/2014/main" id="{7109FDC7-91D2-1268-8C22-B7BF4D9F7E8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8046" y="1903758"/>
            <a:ext cx="1858011" cy="330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3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3.7037E-6 L 0.14414 -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UI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133" y="5602019"/>
            <a:ext cx="919316" cy="91931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, 스크린샷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BC87AFC9-5D26-1877-1CCB-5E4C9BCF4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14" name="그림 13" descr="텍스트, 식사, 음식, 요리이(가) 표시된 사진&#10;&#10;자동 생성된 설명">
            <a:extLst>
              <a:ext uri="{FF2B5EF4-FFF2-40B4-BE49-F238E27FC236}">
                <a16:creationId xmlns:a16="http://schemas.microsoft.com/office/drawing/2014/main" id="{5B98C795-FA0B-6CDA-0F38-768318FA13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9006" y="1846608"/>
            <a:ext cx="1858011" cy="330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88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3.7037E-6 L 0.14414 -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903A3188-E9D1-4747-925D-D5421BC91B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695065"/>
              </p:ext>
            </p:extLst>
          </p:nvPr>
        </p:nvGraphicFramePr>
        <p:xfrm>
          <a:off x="1310640" y="1615439"/>
          <a:ext cx="4785360" cy="4754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549F161A-9B61-47C8-BA2D-A7E45B2D1435}"/>
              </a:ext>
            </a:extLst>
          </p:cNvPr>
          <p:cNvSpPr txBox="1"/>
          <p:nvPr/>
        </p:nvSpPr>
        <p:spPr>
          <a:xfrm>
            <a:off x="6504263" y="3061886"/>
            <a:ext cx="5270520" cy="2732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/>
              <a:t>그리워 멀리 하나에 이름과</a:t>
            </a:r>
            <a:r>
              <a:rPr lang="en-US" altLang="ko-KR" sz="1600" dirty="0"/>
              <a:t>, </a:t>
            </a:r>
            <a:r>
              <a:rPr lang="ko-KR" altLang="en-US" sz="1600" dirty="0"/>
              <a:t>무엇인지 별에도 어머니 이름자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하나에 슬퍼하는 너무나 위에 된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없이 별에도 이름을 나는 풀이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부끄러운 시와 계절이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나의 묻힌 속의 이웃 하나의 사랑과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하나에 위에 강아지</a:t>
            </a:r>
            <a:r>
              <a:rPr lang="en-US" altLang="ko-KR" sz="1600" dirty="0"/>
              <a:t>, </a:t>
            </a:r>
            <a:r>
              <a:rPr lang="ko-KR" altLang="en-US" sz="1600" dirty="0"/>
              <a:t>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새겨지는 별 불러 어머니</a:t>
            </a:r>
            <a:r>
              <a:rPr lang="en-US" altLang="ko-KR" sz="1600" dirty="0"/>
              <a:t>, </a:t>
            </a:r>
            <a:r>
              <a:rPr lang="ko-KR" altLang="en-US" sz="1600" dirty="0"/>
              <a:t>이제 것은 별들을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된 슬퍼하는 못 별 시인의 사랑과 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멀리 그러나 이런 겨울이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하나에 풀이 별 </a:t>
            </a:r>
            <a:r>
              <a:rPr lang="ko-KR" altLang="en-US" sz="1600" dirty="0" err="1"/>
              <a:t>라이너</a:t>
            </a:r>
            <a:r>
              <a:rPr lang="ko-KR" altLang="en-US" sz="1600" dirty="0"/>
              <a:t> 쓸쓸함과 버리었습니다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차 나는 청춘이 이네들은 언덕 이런 멀리 하나에 봅니다</a:t>
            </a:r>
            <a:r>
              <a:rPr lang="en-US" altLang="ko-KR" sz="1600" dirty="0"/>
              <a:t>.</a:t>
            </a:r>
            <a:r>
              <a:rPr lang="ko-KR" altLang="en-US" sz="1600" dirty="0"/>
              <a:t> 어머니 한 헤는 내일 계절이 까닭입니다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CF6F9D-48C1-4852-985B-B0C415F419BE}"/>
              </a:ext>
            </a:extLst>
          </p:cNvPr>
          <p:cNvSpPr txBox="1"/>
          <p:nvPr/>
        </p:nvSpPr>
        <p:spPr>
          <a:xfrm>
            <a:off x="6504263" y="1932234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7CB0198-6F62-43F2-A19B-3401AA9E71FA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316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6F1EED1-8C95-4370-B1A1-71AFE0327299}"/>
              </a:ext>
            </a:extLst>
          </p:cNvPr>
          <p:cNvSpPr/>
          <p:nvPr/>
        </p:nvSpPr>
        <p:spPr>
          <a:xfrm>
            <a:off x="5039220" y="1963957"/>
            <a:ext cx="2930085" cy="293008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DECDB36-AD6E-4524-AD4A-EE9B82903FC2}"/>
              </a:ext>
            </a:extLst>
          </p:cNvPr>
          <p:cNvSpPr/>
          <p:nvPr/>
        </p:nvSpPr>
        <p:spPr>
          <a:xfrm>
            <a:off x="8737321" y="1963957"/>
            <a:ext cx="2930085" cy="293008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0925F67-583D-40E2-B477-7CA78D32F88B}"/>
              </a:ext>
            </a:extLst>
          </p:cNvPr>
          <p:cNvGrpSpPr/>
          <p:nvPr/>
        </p:nvGrpSpPr>
        <p:grpSpPr>
          <a:xfrm>
            <a:off x="1341119" y="1963957"/>
            <a:ext cx="2930085" cy="2930085"/>
            <a:chOff x="1341119" y="1963957"/>
            <a:chExt cx="2930085" cy="2930085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BC163BE-9C95-4555-8671-19AC70DAEECE}"/>
                </a:ext>
              </a:extLst>
            </p:cNvPr>
            <p:cNvSpPr/>
            <p:nvPr/>
          </p:nvSpPr>
          <p:spPr>
            <a:xfrm>
              <a:off x="1341119" y="1963957"/>
              <a:ext cx="2930085" cy="29300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6" name="그래픽 15" descr="클라우드 동기화 중">
              <a:extLst>
                <a:ext uri="{FF2B5EF4-FFF2-40B4-BE49-F238E27FC236}">
                  <a16:creationId xmlns:a16="http://schemas.microsoft.com/office/drawing/2014/main" id="{F9F64410-BCEB-4E04-BD16-4B7B83D9C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906161" y="2493366"/>
              <a:ext cx="1800000" cy="1800000"/>
            </a:xfrm>
            <a:prstGeom prst="rect">
              <a:avLst/>
            </a:prstGeom>
          </p:spPr>
        </p:pic>
      </p:grpSp>
      <p:pic>
        <p:nvPicPr>
          <p:cNvPr id="32" name="그래픽 31" descr="Wi Fi">
            <a:extLst>
              <a:ext uri="{FF2B5EF4-FFF2-40B4-BE49-F238E27FC236}">
                <a16:creationId xmlns:a16="http://schemas.microsoft.com/office/drawing/2014/main" id="{36281D7C-BAAE-4E0F-B4BE-A17D5618E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424262" y="2432119"/>
            <a:ext cx="2160000" cy="2160000"/>
          </a:xfrm>
          <a:prstGeom prst="rect">
            <a:avLst/>
          </a:prstGeom>
        </p:spPr>
      </p:pic>
      <p:pic>
        <p:nvPicPr>
          <p:cNvPr id="33" name="그래픽 32" descr="상자">
            <a:extLst>
              <a:ext uri="{FF2B5EF4-FFF2-40B4-BE49-F238E27FC236}">
                <a16:creationId xmlns:a16="http://schemas.microsoft.com/office/drawing/2014/main" id="{A3577DBC-AA4A-4FD1-8594-9DCAC116F4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356363" y="2582999"/>
            <a:ext cx="1692000" cy="1692000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7872BC7D-BB65-4882-BB6C-602E1B02981C}"/>
              </a:ext>
            </a:extLst>
          </p:cNvPr>
          <p:cNvGrpSpPr/>
          <p:nvPr/>
        </p:nvGrpSpPr>
        <p:grpSpPr>
          <a:xfrm>
            <a:off x="1974043" y="5313680"/>
            <a:ext cx="1664237" cy="690189"/>
            <a:chOff x="1974042" y="5313680"/>
            <a:chExt cx="1664237" cy="69018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1B3484-BA1F-4051-BFDF-8CDD840DC358}"/>
                </a:ext>
              </a:extLst>
            </p:cNvPr>
            <p:cNvSpPr txBox="1"/>
            <p:nvPr/>
          </p:nvSpPr>
          <p:spPr>
            <a:xfrm>
              <a:off x="1974042" y="5542204"/>
              <a:ext cx="1664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 입력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D0802A8C-F697-4BF3-9E17-EC5F5BD7D011}"/>
                </a:ext>
              </a:extLst>
            </p:cNvPr>
            <p:cNvCxnSpPr/>
            <p:nvPr/>
          </p:nvCxnSpPr>
          <p:spPr>
            <a:xfrm>
              <a:off x="2526760" y="531368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2AB75F2-5813-4623-8FF4-878B798F4E9B}"/>
              </a:ext>
            </a:extLst>
          </p:cNvPr>
          <p:cNvGrpSpPr/>
          <p:nvPr/>
        </p:nvGrpSpPr>
        <p:grpSpPr>
          <a:xfrm>
            <a:off x="5672143" y="5313680"/>
            <a:ext cx="1664237" cy="690189"/>
            <a:chOff x="1974042" y="5313680"/>
            <a:chExt cx="1664237" cy="69018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73B112-A24E-4DD8-A44B-67F9FDFCC81B}"/>
                </a:ext>
              </a:extLst>
            </p:cNvPr>
            <p:cNvSpPr txBox="1"/>
            <p:nvPr/>
          </p:nvSpPr>
          <p:spPr>
            <a:xfrm>
              <a:off x="1974042" y="5542204"/>
              <a:ext cx="1664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 입력</a:t>
              </a: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7A36180-2DB2-43A5-932E-A8E2C8286B9A}"/>
                </a:ext>
              </a:extLst>
            </p:cNvPr>
            <p:cNvCxnSpPr/>
            <p:nvPr/>
          </p:nvCxnSpPr>
          <p:spPr>
            <a:xfrm>
              <a:off x="2526760" y="531368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30E81A5-1C54-467A-900C-B7C7D8A0807A}"/>
              </a:ext>
            </a:extLst>
          </p:cNvPr>
          <p:cNvGrpSpPr/>
          <p:nvPr/>
        </p:nvGrpSpPr>
        <p:grpSpPr>
          <a:xfrm>
            <a:off x="9370243" y="5313680"/>
            <a:ext cx="1664237" cy="690189"/>
            <a:chOff x="1974042" y="5313680"/>
            <a:chExt cx="1664237" cy="69018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069DB2-6A17-45C9-A1A5-82CF3DF8CDE1}"/>
                </a:ext>
              </a:extLst>
            </p:cNvPr>
            <p:cNvSpPr txBox="1"/>
            <p:nvPr/>
          </p:nvSpPr>
          <p:spPr>
            <a:xfrm>
              <a:off x="1974042" y="5542204"/>
              <a:ext cx="1664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 입력</a:t>
              </a: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26A93B4D-A772-44F1-BEA4-6CC9B2AA744B}"/>
                </a:ext>
              </a:extLst>
            </p:cNvPr>
            <p:cNvCxnSpPr/>
            <p:nvPr/>
          </p:nvCxnSpPr>
          <p:spPr>
            <a:xfrm>
              <a:off x="2526760" y="531368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0565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1C3595-12C7-4D8F-B9F8-FC9543E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D2E35-828D-4AF3-8144-14C74CA68177}"/>
              </a:ext>
            </a:extLst>
          </p:cNvPr>
          <p:cNvSpPr txBox="1"/>
          <p:nvPr/>
        </p:nvSpPr>
        <p:spPr>
          <a:xfrm>
            <a:off x="3874078" y="3044280"/>
            <a:ext cx="4443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6FAEF-1443-4E99-ABC7-5B2FFB234BE9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8A15DC-4C1A-426E-9EDD-CEFA88F61B53}"/>
              </a:ext>
            </a:extLst>
          </p:cNvPr>
          <p:cNvGrpSpPr/>
          <p:nvPr/>
        </p:nvGrpSpPr>
        <p:grpSpPr>
          <a:xfrm>
            <a:off x="4897120" y="2083172"/>
            <a:ext cx="2397760" cy="769441"/>
            <a:chOff x="7205150" y="2083172"/>
            <a:chExt cx="2397760" cy="76944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5BD919-B27C-4A44-85A6-FE6017339706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652D08-C0A5-4F05-AA5E-B5CF4354D0C4}"/>
                </a:ext>
              </a:extLst>
            </p:cNvPr>
            <p:cNvSpPr txBox="1"/>
            <p:nvPr/>
          </p:nvSpPr>
          <p:spPr>
            <a:xfrm>
              <a:off x="7478872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2,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48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7D28F1B5-4326-4F6A-B2C3-B7DC5468C077}"/>
              </a:ext>
            </a:extLst>
          </p:cNvPr>
          <p:cNvSpPr/>
          <p:nvPr/>
        </p:nvSpPr>
        <p:spPr>
          <a:xfrm>
            <a:off x="1482851" y="1587411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6" name="그룹 275">
            <a:extLst>
              <a:ext uri="{FF2B5EF4-FFF2-40B4-BE49-F238E27FC236}">
                <a16:creationId xmlns:a16="http://schemas.microsoft.com/office/drawing/2014/main" id="{4C126736-DEBD-4B8D-B591-751005220651}"/>
              </a:ext>
            </a:extLst>
          </p:cNvPr>
          <p:cNvGrpSpPr/>
          <p:nvPr/>
        </p:nvGrpSpPr>
        <p:grpSpPr>
          <a:xfrm>
            <a:off x="1480564" y="1576156"/>
            <a:ext cx="668244" cy="668244"/>
            <a:chOff x="1289606" y="1576156"/>
            <a:chExt cx="668244" cy="66824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5382720-B1D0-423A-BA43-C1B80C29A953}"/>
                </a:ext>
              </a:extLst>
            </p:cNvPr>
            <p:cNvSpPr/>
            <p:nvPr/>
          </p:nvSpPr>
          <p:spPr>
            <a:xfrm>
              <a:off x="1289606" y="1576156"/>
              <a:ext cx="668244" cy="668244"/>
            </a:xfrm>
            <a:prstGeom prst="rect">
              <a:avLst/>
            </a:prstGeom>
            <a:solidFill>
              <a:srgbClr val="FD8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860F49-0EC9-46F1-A829-DF2D11EF421E}"/>
                </a:ext>
              </a:extLst>
            </p:cNvPr>
            <p:cNvSpPr txBox="1"/>
            <p:nvPr/>
          </p:nvSpPr>
          <p:spPr>
            <a:xfrm>
              <a:off x="1397576" y="1617891"/>
              <a:ext cx="4780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A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A818F203-0CEE-48C2-85DD-F70064BCD456}"/>
              </a:ext>
            </a:extLst>
          </p:cNvPr>
          <p:cNvGrpSpPr/>
          <p:nvPr/>
        </p:nvGrpSpPr>
        <p:grpSpPr>
          <a:xfrm>
            <a:off x="2568746" y="2253354"/>
            <a:ext cx="2640190" cy="2879668"/>
            <a:chOff x="2568746" y="2253354"/>
            <a:chExt cx="2640190" cy="2879668"/>
          </a:xfrm>
        </p:grpSpPr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832DE0D7-E93F-4833-AD33-BB6A97E693C5}"/>
                </a:ext>
              </a:extLst>
            </p:cNvPr>
            <p:cNvSpPr/>
            <p:nvPr/>
          </p:nvSpPr>
          <p:spPr>
            <a:xfrm>
              <a:off x="2568746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FB75BBAC-8D92-41CB-9940-C01D4DA42CB8}"/>
                </a:ext>
              </a:extLst>
            </p:cNvPr>
            <p:cNvSpPr/>
            <p:nvPr/>
          </p:nvSpPr>
          <p:spPr>
            <a:xfrm>
              <a:off x="2838010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E6D8FB52-7F31-4D1C-8A24-AF1D895CCF65}"/>
                </a:ext>
              </a:extLst>
            </p:cNvPr>
            <p:cNvSpPr/>
            <p:nvPr/>
          </p:nvSpPr>
          <p:spPr>
            <a:xfrm>
              <a:off x="3107275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33FC3EEA-50B7-4B3B-B754-D8A457FF6A86}"/>
                </a:ext>
              </a:extLst>
            </p:cNvPr>
            <p:cNvSpPr/>
            <p:nvPr/>
          </p:nvSpPr>
          <p:spPr>
            <a:xfrm>
              <a:off x="3376539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6E7337FB-27A0-4268-A80D-60D7C34007B7}"/>
                </a:ext>
              </a:extLst>
            </p:cNvPr>
            <p:cNvSpPr/>
            <p:nvPr/>
          </p:nvSpPr>
          <p:spPr>
            <a:xfrm>
              <a:off x="3645804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9A591AB9-DF73-413B-872B-880CB29A4F9E}"/>
                </a:ext>
              </a:extLst>
            </p:cNvPr>
            <p:cNvSpPr/>
            <p:nvPr/>
          </p:nvSpPr>
          <p:spPr>
            <a:xfrm>
              <a:off x="3915068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E4F265A6-5FE6-4DAF-9D00-51096E4FA89A}"/>
                </a:ext>
              </a:extLst>
            </p:cNvPr>
            <p:cNvSpPr/>
            <p:nvPr/>
          </p:nvSpPr>
          <p:spPr>
            <a:xfrm>
              <a:off x="4184332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66DCFA47-13F9-4A5A-B7FE-0992DB769D35}"/>
                </a:ext>
              </a:extLst>
            </p:cNvPr>
            <p:cNvSpPr/>
            <p:nvPr/>
          </p:nvSpPr>
          <p:spPr>
            <a:xfrm>
              <a:off x="4453597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0AA86E24-8728-41BB-91BF-76F1349A3522}"/>
                </a:ext>
              </a:extLst>
            </p:cNvPr>
            <p:cNvSpPr/>
            <p:nvPr/>
          </p:nvSpPr>
          <p:spPr>
            <a:xfrm>
              <a:off x="4722861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72881ABB-3049-4FDF-87E3-985A9F680121}"/>
                </a:ext>
              </a:extLst>
            </p:cNvPr>
            <p:cNvSpPr/>
            <p:nvPr/>
          </p:nvSpPr>
          <p:spPr>
            <a:xfrm>
              <a:off x="4992126" y="2253354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22157FD9-E82C-47FF-B4AA-F49F0A1A958C}"/>
                </a:ext>
              </a:extLst>
            </p:cNvPr>
            <p:cNvSpPr/>
            <p:nvPr/>
          </p:nvSpPr>
          <p:spPr>
            <a:xfrm>
              <a:off x="2568746" y="254922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E3141E77-336A-4C62-80EB-BA0126BA1805}"/>
                </a:ext>
              </a:extLst>
            </p:cNvPr>
            <p:cNvSpPr/>
            <p:nvPr/>
          </p:nvSpPr>
          <p:spPr>
            <a:xfrm>
              <a:off x="2838010" y="254922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2C514591-0EB1-4371-93DD-CAF56719F20D}"/>
                </a:ext>
              </a:extLst>
            </p:cNvPr>
            <p:cNvSpPr/>
            <p:nvPr/>
          </p:nvSpPr>
          <p:spPr>
            <a:xfrm>
              <a:off x="3107275" y="254922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413E462F-6765-4B9C-9944-B7DB6832300A}"/>
                </a:ext>
              </a:extLst>
            </p:cNvPr>
            <p:cNvSpPr/>
            <p:nvPr/>
          </p:nvSpPr>
          <p:spPr>
            <a:xfrm>
              <a:off x="3376539" y="254922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D64AC9E2-6458-4A36-957E-CF73831E16AC}"/>
                </a:ext>
              </a:extLst>
            </p:cNvPr>
            <p:cNvSpPr/>
            <p:nvPr/>
          </p:nvSpPr>
          <p:spPr>
            <a:xfrm>
              <a:off x="3645804" y="254922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44C02C4B-38ED-49FC-9CE3-A2C2229AA708}"/>
                </a:ext>
              </a:extLst>
            </p:cNvPr>
            <p:cNvSpPr/>
            <p:nvPr/>
          </p:nvSpPr>
          <p:spPr>
            <a:xfrm>
              <a:off x="3915068" y="254922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59744331-6A98-469D-B6C2-9BE8EA166B84}"/>
                </a:ext>
              </a:extLst>
            </p:cNvPr>
            <p:cNvSpPr/>
            <p:nvPr/>
          </p:nvSpPr>
          <p:spPr>
            <a:xfrm>
              <a:off x="4184332" y="254922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CE32DEEF-5629-4601-A109-FB1DDBFAF694}"/>
                </a:ext>
              </a:extLst>
            </p:cNvPr>
            <p:cNvSpPr/>
            <p:nvPr/>
          </p:nvSpPr>
          <p:spPr>
            <a:xfrm>
              <a:off x="4453597" y="254922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554E09E4-17F1-4175-A180-7F352D29482E}"/>
                </a:ext>
              </a:extLst>
            </p:cNvPr>
            <p:cNvSpPr/>
            <p:nvPr/>
          </p:nvSpPr>
          <p:spPr>
            <a:xfrm>
              <a:off x="4722861" y="254922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C2FA9573-1E84-4C61-A87A-28234739EFE4}"/>
                </a:ext>
              </a:extLst>
            </p:cNvPr>
            <p:cNvSpPr/>
            <p:nvPr/>
          </p:nvSpPr>
          <p:spPr>
            <a:xfrm>
              <a:off x="4992126" y="2549227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D51F5C3D-5169-478F-87FE-A9EF99A0E8A3}"/>
                </a:ext>
              </a:extLst>
            </p:cNvPr>
            <p:cNvSpPr/>
            <p:nvPr/>
          </p:nvSpPr>
          <p:spPr>
            <a:xfrm>
              <a:off x="2568746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8189D97F-F470-4E34-A475-B6A19343BED9}"/>
                </a:ext>
              </a:extLst>
            </p:cNvPr>
            <p:cNvSpPr/>
            <p:nvPr/>
          </p:nvSpPr>
          <p:spPr>
            <a:xfrm>
              <a:off x="2838010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82F3B7ED-509A-4FD9-A479-00DF3B77A9F0}"/>
                </a:ext>
              </a:extLst>
            </p:cNvPr>
            <p:cNvSpPr/>
            <p:nvPr/>
          </p:nvSpPr>
          <p:spPr>
            <a:xfrm>
              <a:off x="3107275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029493BD-7615-4A34-90A0-5F679EFB1509}"/>
                </a:ext>
              </a:extLst>
            </p:cNvPr>
            <p:cNvSpPr/>
            <p:nvPr/>
          </p:nvSpPr>
          <p:spPr>
            <a:xfrm>
              <a:off x="3376539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409012B7-F20E-4674-BEC4-CFD96DA3ECDE}"/>
                </a:ext>
              </a:extLst>
            </p:cNvPr>
            <p:cNvSpPr/>
            <p:nvPr/>
          </p:nvSpPr>
          <p:spPr>
            <a:xfrm>
              <a:off x="3645804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5C98C3B8-BC32-4EEA-B0DC-87F3E22C9110}"/>
                </a:ext>
              </a:extLst>
            </p:cNvPr>
            <p:cNvSpPr/>
            <p:nvPr/>
          </p:nvSpPr>
          <p:spPr>
            <a:xfrm>
              <a:off x="3915068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C4669BB2-F1CF-4C8F-B9C0-8F05B12C87F6}"/>
                </a:ext>
              </a:extLst>
            </p:cNvPr>
            <p:cNvSpPr/>
            <p:nvPr/>
          </p:nvSpPr>
          <p:spPr>
            <a:xfrm>
              <a:off x="4184332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F3935464-2891-48D3-A2D2-34EFAD81F7F5}"/>
                </a:ext>
              </a:extLst>
            </p:cNvPr>
            <p:cNvSpPr/>
            <p:nvPr/>
          </p:nvSpPr>
          <p:spPr>
            <a:xfrm>
              <a:off x="4453597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73EE41BA-073A-4F27-B0F7-81144CEB94A0}"/>
                </a:ext>
              </a:extLst>
            </p:cNvPr>
            <p:cNvSpPr/>
            <p:nvPr/>
          </p:nvSpPr>
          <p:spPr>
            <a:xfrm>
              <a:off x="4722861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39974044-F920-4F64-82D8-DF4DC5D75BF0}"/>
                </a:ext>
              </a:extLst>
            </p:cNvPr>
            <p:cNvSpPr/>
            <p:nvPr/>
          </p:nvSpPr>
          <p:spPr>
            <a:xfrm>
              <a:off x="4992126" y="284510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96B8F228-E75C-43D5-A139-A5FFAE9DAA0B}"/>
                </a:ext>
              </a:extLst>
            </p:cNvPr>
            <p:cNvSpPr/>
            <p:nvPr/>
          </p:nvSpPr>
          <p:spPr>
            <a:xfrm>
              <a:off x="2568746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BC4F64EF-6C8E-4CE3-8E42-77A870C5434F}"/>
                </a:ext>
              </a:extLst>
            </p:cNvPr>
            <p:cNvSpPr/>
            <p:nvPr/>
          </p:nvSpPr>
          <p:spPr>
            <a:xfrm>
              <a:off x="2838010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1A203AD2-A6C5-4F14-B6A0-2CA0F68EBAFB}"/>
                </a:ext>
              </a:extLst>
            </p:cNvPr>
            <p:cNvSpPr/>
            <p:nvPr/>
          </p:nvSpPr>
          <p:spPr>
            <a:xfrm>
              <a:off x="3107275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1A0EAFEA-CD30-4C0B-B410-5E8C7E4A3AE7}"/>
                </a:ext>
              </a:extLst>
            </p:cNvPr>
            <p:cNvSpPr/>
            <p:nvPr/>
          </p:nvSpPr>
          <p:spPr>
            <a:xfrm>
              <a:off x="3376539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0FE0663-2564-40E3-B8E7-C3CD422140DE}"/>
                </a:ext>
              </a:extLst>
            </p:cNvPr>
            <p:cNvSpPr/>
            <p:nvPr/>
          </p:nvSpPr>
          <p:spPr>
            <a:xfrm>
              <a:off x="3645804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1214027C-8C4A-4DAA-B4E2-8D6BCCE7DF8E}"/>
                </a:ext>
              </a:extLst>
            </p:cNvPr>
            <p:cNvSpPr/>
            <p:nvPr/>
          </p:nvSpPr>
          <p:spPr>
            <a:xfrm>
              <a:off x="3915068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D8BBB7B0-4A31-4FAC-A849-0987C2C8E55A}"/>
                </a:ext>
              </a:extLst>
            </p:cNvPr>
            <p:cNvSpPr/>
            <p:nvPr/>
          </p:nvSpPr>
          <p:spPr>
            <a:xfrm>
              <a:off x="4184332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E1832574-2BFD-4904-858C-CC951175130A}"/>
                </a:ext>
              </a:extLst>
            </p:cNvPr>
            <p:cNvSpPr/>
            <p:nvPr/>
          </p:nvSpPr>
          <p:spPr>
            <a:xfrm>
              <a:off x="4453597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1450CB89-8672-4416-9B6D-07A8E52768F6}"/>
                </a:ext>
              </a:extLst>
            </p:cNvPr>
            <p:cNvSpPr/>
            <p:nvPr/>
          </p:nvSpPr>
          <p:spPr>
            <a:xfrm>
              <a:off x="4722861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83197609-6156-45CF-8621-28C13DE1A4A3}"/>
                </a:ext>
              </a:extLst>
            </p:cNvPr>
            <p:cNvSpPr/>
            <p:nvPr/>
          </p:nvSpPr>
          <p:spPr>
            <a:xfrm>
              <a:off x="4992126" y="314097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82EE105F-D66C-45BC-882D-B84BFAE0122F}"/>
                </a:ext>
              </a:extLst>
            </p:cNvPr>
            <p:cNvSpPr/>
            <p:nvPr/>
          </p:nvSpPr>
          <p:spPr>
            <a:xfrm>
              <a:off x="2568746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893F2F65-7D23-412B-9822-7B8F57F8D9AD}"/>
                </a:ext>
              </a:extLst>
            </p:cNvPr>
            <p:cNvSpPr/>
            <p:nvPr/>
          </p:nvSpPr>
          <p:spPr>
            <a:xfrm>
              <a:off x="2838010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3941CA6E-3CD4-4581-B9A8-6B87068C6D36}"/>
                </a:ext>
              </a:extLst>
            </p:cNvPr>
            <p:cNvSpPr/>
            <p:nvPr/>
          </p:nvSpPr>
          <p:spPr>
            <a:xfrm>
              <a:off x="3107275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ABB309BE-F7B6-4265-A183-26DAD2E3435A}"/>
                </a:ext>
              </a:extLst>
            </p:cNvPr>
            <p:cNvSpPr/>
            <p:nvPr/>
          </p:nvSpPr>
          <p:spPr>
            <a:xfrm>
              <a:off x="3376539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F6D5BD34-A754-4A64-866E-2796345417C1}"/>
                </a:ext>
              </a:extLst>
            </p:cNvPr>
            <p:cNvSpPr/>
            <p:nvPr/>
          </p:nvSpPr>
          <p:spPr>
            <a:xfrm>
              <a:off x="3645804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AB1108B8-FB01-4DFD-9CF0-1BC2EDB7DEB8}"/>
                </a:ext>
              </a:extLst>
            </p:cNvPr>
            <p:cNvSpPr/>
            <p:nvPr/>
          </p:nvSpPr>
          <p:spPr>
            <a:xfrm>
              <a:off x="3915068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4C99B4AD-EB47-4C23-9D27-E086DA540F6F}"/>
                </a:ext>
              </a:extLst>
            </p:cNvPr>
            <p:cNvSpPr/>
            <p:nvPr/>
          </p:nvSpPr>
          <p:spPr>
            <a:xfrm>
              <a:off x="4184332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B30C3916-7440-439F-94B1-E602CDE83167}"/>
                </a:ext>
              </a:extLst>
            </p:cNvPr>
            <p:cNvSpPr/>
            <p:nvPr/>
          </p:nvSpPr>
          <p:spPr>
            <a:xfrm>
              <a:off x="4453597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4A01D959-F8FB-473B-B9D1-47EEDA4DB598}"/>
                </a:ext>
              </a:extLst>
            </p:cNvPr>
            <p:cNvSpPr/>
            <p:nvPr/>
          </p:nvSpPr>
          <p:spPr>
            <a:xfrm>
              <a:off x="4722861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AFEBDE62-838B-4A40-9AC8-5C2F6CD091DF}"/>
                </a:ext>
              </a:extLst>
            </p:cNvPr>
            <p:cNvSpPr/>
            <p:nvPr/>
          </p:nvSpPr>
          <p:spPr>
            <a:xfrm>
              <a:off x="4992126" y="343684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77E97713-2EFC-4466-9B0F-BB43DF785028}"/>
                </a:ext>
              </a:extLst>
            </p:cNvPr>
            <p:cNvSpPr/>
            <p:nvPr/>
          </p:nvSpPr>
          <p:spPr>
            <a:xfrm>
              <a:off x="2568746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B8BCE2A2-D9BA-48FC-84B0-3EA028C2AA4E}"/>
                </a:ext>
              </a:extLst>
            </p:cNvPr>
            <p:cNvSpPr/>
            <p:nvPr/>
          </p:nvSpPr>
          <p:spPr>
            <a:xfrm>
              <a:off x="2838010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D68C31BC-0DBE-4A96-9CE6-1DADBBD83DDF}"/>
                </a:ext>
              </a:extLst>
            </p:cNvPr>
            <p:cNvSpPr/>
            <p:nvPr/>
          </p:nvSpPr>
          <p:spPr>
            <a:xfrm>
              <a:off x="3107275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5CECC02B-18C6-4842-B14F-5026A52C2CB6}"/>
                </a:ext>
              </a:extLst>
            </p:cNvPr>
            <p:cNvSpPr/>
            <p:nvPr/>
          </p:nvSpPr>
          <p:spPr>
            <a:xfrm>
              <a:off x="3376539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3D8F5316-8542-47C4-AFBA-B6D149C84EFD}"/>
                </a:ext>
              </a:extLst>
            </p:cNvPr>
            <p:cNvSpPr/>
            <p:nvPr/>
          </p:nvSpPr>
          <p:spPr>
            <a:xfrm>
              <a:off x="3645804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39FABA19-367E-44BE-8F53-B2175BA46003}"/>
                </a:ext>
              </a:extLst>
            </p:cNvPr>
            <p:cNvSpPr/>
            <p:nvPr/>
          </p:nvSpPr>
          <p:spPr>
            <a:xfrm>
              <a:off x="3915068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AC5748C-43FC-42E2-92A2-4CA4297EA275}"/>
                </a:ext>
              </a:extLst>
            </p:cNvPr>
            <p:cNvSpPr/>
            <p:nvPr/>
          </p:nvSpPr>
          <p:spPr>
            <a:xfrm>
              <a:off x="4184332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8EAF585F-82C3-47EE-9461-7744DDF79AE7}"/>
                </a:ext>
              </a:extLst>
            </p:cNvPr>
            <p:cNvSpPr/>
            <p:nvPr/>
          </p:nvSpPr>
          <p:spPr>
            <a:xfrm>
              <a:off x="4453597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4277482B-AFD4-4EF4-8F54-EDCA71782643}"/>
                </a:ext>
              </a:extLst>
            </p:cNvPr>
            <p:cNvSpPr/>
            <p:nvPr/>
          </p:nvSpPr>
          <p:spPr>
            <a:xfrm>
              <a:off x="4722861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4CB69359-4EAF-4C03-98C6-9A00BA6561FE}"/>
                </a:ext>
              </a:extLst>
            </p:cNvPr>
            <p:cNvSpPr/>
            <p:nvPr/>
          </p:nvSpPr>
          <p:spPr>
            <a:xfrm>
              <a:off x="4992126" y="373271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9F8A3A0B-34DC-4E25-A2C0-CA860D0B2618}"/>
                </a:ext>
              </a:extLst>
            </p:cNvPr>
            <p:cNvSpPr/>
            <p:nvPr/>
          </p:nvSpPr>
          <p:spPr>
            <a:xfrm>
              <a:off x="2568746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888793BF-FAD2-4594-BD75-796E85D9FB44}"/>
                </a:ext>
              </a:extLst>
            </p:cNvPr>
            <p:cNvSpPr/>
            <p:nvPr/>
          </p:nvSpPr>
          <p:spPr>
            <a:xfrm>
              <a:off x="2838010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03FC3544-7BCF-4C45-AE0D-E6A035922EA4}"/>
                </a:ext>
              </a:extLst>
            </p:cNvPr>
            <p:cNvSpPr/>
            <p:nvPr/>
          </p:nvSpPr>
          <p:spPr>
            <a:xfrm>
              <a:off x="3107275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3F28E06C-236A-4AF6-B3CD-4DD027C8C97C}"/>
                </a:ext>
              </a:extLst>
            </p:cNvPr>
            <p:cNvSpPr/>
            <p:nvPr/>
          </p:nvSpPr>
          <p:spPr>
            <a:xfrm>
              <a:off x="3376539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3B97A3B7-C3B5-473D-8D69-51737D1ED07C}"/>
                </a:ext>
              </a:extLst>
            </p:cNvPr>
            <p:cNvSpPr/>
            <p:nvPr/>
          </p:nvSpPr>
          <p:spPr>
            <a:xfrm>
              <a:off x="3645804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95DB0DD1-B18F-479F-ACBE-C7327C2CA4E0}"/>
                </a:ext>
              </a:extLst>
            </p:cNvPr>
            <p:cNvSpPr/>
            <p:nvPr/>
          </p:nvSpPr>
          <p:spPr>
            <a:xfrm>
              <a:off x="3915068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20D1F953-8D88-4D59-ACCF-4E2E7A2466F3}"/>
                </a:ext>
              </a:extLst>
            </p:cNvPr>
            <p:cNvSpPr/>
            <p:nvPr/>
          </p:nvSpPr>
          <p:spPr>
            <a:xfrm>
              <a:off x="4184332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368712-2474-4321-9CFC-CD1D1FA89C04}"/>
                </a:ext>
              </a:extLst>
            </p:cNvPr>
            <p:cNvSpPr/>
            <p:nvPr/>
          </p:nvSpPr>
          <p:spPr>
            <a:xfrm>
              <a:off x="4453597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04F03386-0698-4BB9-AFD7-470147C05E33}"/>
                </a:ext>
              </a:extLst>
            </p:cNvPr>
            <p:cNvSpPr/>
            <p:nvPr/>
          </p:nvSpPr>
          <p:spPr>
            <a:xfrm>
              <a:off x="4722861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87A24C9D-7D1F-4467-8E92-7B8896AA55F4}"/>
                </a:ext>
              </a:extLst>
            </p:cNvPr>
            <p:cNvSpPr/>
            <p:nvPr/>
          </p:nvSpPr>
          <p:spPr>
            <a:xfrm>
              <a:off x="4992126" y="402859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D095367C-474D-4CD7-B47A-F4CC80D05812}"/>
                </a:ext>
              </a:extLst>
            </p:cNvPr>
            <p:cNvSpPr/>
            <p:nvPr/>
          </p:nvSpPr>
          <p:spPr>
            <a:xfrm>
              <a:off x="2568746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D614A996-95FE-47A3-97BE-12FF7A4464C6}"/>
                </a:ext>
              </a:extLst>
            </p:cNvPr>
            <p:cNvSpPr/>
            <p:nvPr/>
          </p:nvSpPr>
          <p:spPr>
            <a:xfrm>
              <a:off x="2838010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B30C4F4E-E85E-49B3-BC30-9B677DE23064}"/>
                </a:ext>
              </a:extLst>
            </p:cNvPr>
            <p:cNvSpPr/>
            <p:nvPr/>
          </p:nvSpPr>
          <p:spPr>
            <a:xfrm>
              <a:off x="3107275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142BAB47-64CA-4AEB-9773-3964D67267FA}"/>
                </a:ext>
              </a:extLst>
            </p:cNvPr>
            <p:cNvSpPr/>
            <p:nvPr/>
          </p:nvSpPr>
          <p:spPr>
            <a:xfrm>
              <a:off x="3376539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2D9520F0-EAFC-49FD-A89B-E60BB5AA53F7}"/>
                </a:ext>
              </a:extLst>
            </p:cNvPr>
            <p:cNvSpPr/>
            <p:nvPr/>
          </p:nvSpPr>
          <p:spPr>
            <a:xfrm>
              <a:off x="3645804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C279C750-8DE0-4389-B248-5E3AEB97254A}"/>
                </a:ext>
              </a:extLst>
            </p:cNvPr>
            <p:cNvSpPr/>
            <p:nvPr/>
          </p:nvSpPr>
          <p:spPr>
            <a:xfrm>
              <a:off x="3915068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D7179B5D-FDB3-4C06-8A4C-62BD1E4E5C68}"/>
                </a:ext>
              </a:extLst>
            </p:cNvPr>
            <p:cNvSpPr/>
            <p:nvPr/>
          </p:nvSpPr>
          <p:spPr>
            <a:xfrm>
              <a:off x="4184332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96C4D1CF-F31D-430A-84DC-95AB786077AB}"/>
                </a:ext>
              </a:extLst>
            </p:cNvPr>
            <p:cNvSpPr/>
            <p:nvPr/>
          </p:nvSpPr>
          <p:spPr>
            <a:xfrm>
              <a:off x="4453597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C7AAA119-8215-43CA-9EEE-74DB5AEC0054}"/>
                </a:ext>
              </a:extLst>
            </p:cNvPr>
            <p:cNvSpPr/>
            <p:nvPr/>
          </p:nvSpPr>
          <p:spPr>
            <a:xfrm>
              <a:off x="4722861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24BB2FC5-4EA9-49CA-AB7F-F87F17067760}"/>
                </a:ext>
              </a:extLst>
            </p:cNvPr>
            <p:cNvSpPr/>
            <p:nvPr/>
          </p:nvSpPr>
          <p:spPr>
            <a:xfrm>
              <a:off x="4992126" y="4324466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82E39C1B-4DDD-4151-8EDC-CC03CEB48F91}"/>
                </a:ext>
              </a:extLst>
            </p:cNvPr>
            <p:cNvSpPr/>
            <p:nvPr/>
          </p:nvSpPr>
          <p:spPr>
            <a:xfrm>
              <a:off x="2568746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E699B729-3672-434B-A900-C712E760B2F4}"/>
                </a:ext>
              </a:extLst>
            </p:cNvPr>
            <p:cNvSpPr/>
            <p:nvPr/>
          </p:nvSpPr>
          <p:spPr>
            <a:xfrm>
              <a:off x="2838010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A1275412-D4AD-4EB5-AE03-574AB5F25C6F}"/>
                </a:ext>
              </a:extLst>
            </p:cNvPr>
            <p:cNvSpPr/>
            <p:nvPr/>
          </p:nvSpPr>
          <p:spPr>
            <a:xfrm>
              <a:off x="3107275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5F6FDCF9-BC3F-4717-8344-7B2710474986}"/>
                </a:ext>
              </a:extLst>
            </p:cNvPr>
            <p:cNvSpPr/>
            <p:nvPr/>
          </p:nvSpPr>
          <p:spPr>
            <a:xfrm>
              <a:off x="3376539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8B779327-24E4-45BE-8387-0278FB7223B8}"/>
                </a:ext>
              </a:extLst>
            </p:cNvPr>
            <p:cNvSpPr/>
            <p:nvPr/>
          </p:nvSpPr>
          <p:spPr>
            <a:xfrm>
              <a:off x="3645804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B9977BE8-0786-48EE-ABCC-334A69E31541}"/>
                </a:ext>
              </a:extLst>
            </p:cNvPr>
            <p:cNvSpPr/>
            <p:nvPr/>
          </p:nvSpPr>
          <p:spPr>
            <a:xfrm>
              <a:off x="3915068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37E608A8-43DF-4CBD-9182-757CDF81CD04}"/>
                </a:ext>
              </a:extLst>
            </p:cNvPr>
            <p:cNvSpPr/>
            <p:nvPr/>
          </p:nvSpPr>
          <p:spPr>
            <a:xfrm>
              <a:off x="4184332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7B65B48A-3408-43B4-ADC4-2BE8B475D6B3}"/>
                </a:ext>
              </a:extLst>
            </p:cNvPr>
            <p:cNvSpPr/>
            <p:nvPr/>
          </p:nvSpPr>
          <p:spPr>
            <a:xfrm>
              <a:off x="4453597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C198D7C8-F39F-4D83-9A71-8AE0FB04AAF9}"/>
                </a:ext>
              </a:extLst>
            </p:cNvPr>
            <p:cNvSpPr/>
            <p:nvPr/>
          </p:nvSpPr>
          <p:spPr>
            <a:xfrm>
              <a:off x="4722861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E4BB65EB-8799-4CA0-9CA2-9F7EF7CA6A82}"/>
                </a:ext>
              </a:extLst>
            </p:cNvPr>
            <p:cNvSpPr/>
            <p:nvPr/>
          </p:nvSpPr>
          <p:spPr>
            <a:xfrm>
              <a:off x="4992126" y="462033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81CB3EEE-2EE7-49B0-B9BB-065395B9F7E8}"/>
                </a:ext>
              </a:extLst>
            </p:cNvPr>
            <p:cNvSpPr/>
            <p:nvPr/>
          </p:nvSpPr>
          <p:spPr>
            <a:xfrm>
              <a:off x="2568746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BBEC2DED-98C8-4D42-81EB-91379B53F44B}"/>
                </a:ext>
              </a:extLst>
            </p:cNvPr>
            <p:cNvSpPr/>
            <p:nvPr/>
          </p:nvSpPr>
          <p:spPr>
            <a:xfrm>
              <a:off x="2838010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F03720D9-0773-435E-9280-013D71D78809}"/>
                </a:ext>
              </a:extLst>
            </p:cNvPr>
            <p:cNvSpPr/>
            <p:nvPr/>
          </p:nvSpPr>
          <p:spPr>
            <a:xfrm>
              <a:off x="3107275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F45B5DDB-B1E1-47AB-8F25-A51B0F7F0E24}"/>
                </a:ext>
              </a:extLst>
            </p:cNvPr>
            <p:cNvSpPr/>
            <p:nvPr/>
          </p:nvSpPr>
          <p:spPr>
            <a:xfrm>
              <a:off x="3376539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8069EBBB-C418-4BF7-8B28-FF7F48B6EF8C}"/>
                </a:ext>
              </a:extLst>
            </p:cNvPr>
            <p:cNvSpPr/>
            <p:nvPr/>
          </p:nvSpPr>
          <p:spPr>
            <a:xfrm>
              <a:off x="3645804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AE47C30D-1C64-4403-86A1-4B1B41A37647}"/>
                </a:ext>
              </a:extLst>
            </p:cNvPr>
            <p:cNvSpPr/>
            <p:nvPr/>
          </p:nvSpPr>
          <p:spPr>
            <a:xfrm>
              <a:off x="3915068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AA603DF4-4883-4ABE-A8DF-D4396167A86F}"/>
                </a:ext>
              </a:extLst>
            </p:cNvPr>
            <p:cNvSpPr/>
            <p:nvPr/>
          </p:nvSpPr>
          <p:spPr>
            <a:xfrm>
              <a:off x="4184332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6B60EAFA-15B9-40C2-8BD4-73D5EF54EF77}"/>
                </a:ext>
              </a:extLst>
            </p:cNvPr>
            <p:cNvSpPr/>
            <p:nvPr/>
          </p:nvSpPr>
          <p:spPr>
            <a:xfrm>
              <a:off x="4453597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7095E087-DB6E-4784-99A2-0C90560B8E91}"/>
                </a:ext>
              </a:extLst>
            </p:cNvPr>
            <p:cNvSpPr/>
            <p:nvPr/>
          </p:nvSpPr>
          <p:spPr>
            <a:xfrm>
              <a:off x="4722861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228F5B67-4B92-48C6-9104-E492255E2320}"/>
                </a:ext>
              </a:extLst>
            </p:cNvPr>
            <p:cNvSpPr/>
            <p:nvPr/>
          </p:nvSpPr>
          <p:spPr>
            <a:xfrm>
              <a:off x="4992126" y="4916212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8A43C15E-8211-48D6-AEBB-1C4B86CE4BEE}"/>
              </a:ext>
            </a:extLst>
          </p:cNvPr>
          <p:cNvGrpSpPr/>
          <p:nvPr/>
        </p:nvGrpSpPr>
        <p:grpSpPr>
          <a:xfrm>
            <a:off x="3487930" y="5577868"/>
            <a:ext cx="801823" cy="690189"/>
            <a:chOff x="3296972" y="5577868"/>
            <a:chExt cx="801823" cy="690189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82C2604-7377-4E6A-8ED9-C8462C98812C}"/>
                </a:ext>
              </a:extLst>
            </p:cNvPr>
            <p:cNvSpPr txBox="1"/>
            <p:nvPr/>
          </p:nvSpPr>
          <p:spPr>
            <a:xfrm>
              <a:off x="3296972" y="5806392"/>
              <a:ext cx="801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</a:rPr>
                <a:t>87%</a:t>
              </a:r>
              <a:endParaRPr lang="ko-KR" altLang="en-US" sz="2400" b="1" dirty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6D379E90-F840-4AB9-93DB-2505B94AA2CF}"/>
                </a:ext>
              </a:extLst>
            </p:cNvPr>
            <p:cNvCxnSpPr/>
            <p:nvPr/>
          </p:nvCxnSpPr>
          <p:spPr>
            <a:xfrm>
              <a:off x="3418483" y="5577868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4" name="그룹 273">
            <a:extLst>
              <a:ext uri="{FF2B5EF4-FFF2-40B4-BE49-F238E27FC236}">
                <a16:creationId xmlns:a16="http://schemas.microsoft.com/office/drawing/2014/main" id="{F96D0E53-AC6E-4104-8BF6-88270D369C36}"/>
              </a:ext>
            </a:extLst>
          </p:cNvPr>
          <p:cNvGrpSpPr/>
          <p:nvPr/>
        </p:nvGrpSpPr>
        <p:grpSpPr>
          <a:xfrm>
            <a:off x="6855140" y="1576156"/>
            <a:ext cx="4796234" cy="4814671"/>
            <a:chOff x="6099740" y="1576156"/>
            <a:chExt cx="4796234" cy="4814671"/>
          </a:xfrm>
        </p:grpSpPr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0331F863-2098-416B-AB6B-C60AB97C1712}"/>
                </a:ext>
              </a:extLst>
            </p:cNvPr>
            <p:cNvSpPr/>
            <p:nvPr/>
          </p:nvSpPr>
          <p:spPr>
            <a:xfrm>
              <a:off x="6099740" y="1589510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03248070-5234-4031-BA83-F412F8AD1BC7}"/>
                </a:ext>
              </a:extLst>
            </p:cNvPr>
            <p:cNvGrpSpPr/>
            <p:nvPr/>
          </p:nvGrpSpPr>
          <p:grpSpPr>
            <a:xfrm>
              <a:off x="7177762" y="2280143"/>
              <a:ext cx="2640190" cy="4014703"/>
              <a:chOff x="8502653" y="2280143"/>
              <a:chExt cx="2640190" cy="4014703"/>
            </a:xfrm>
          </p:grpSpPr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0C7522C2-CDEF-48C1-8A0C-EC35D5AB78B3}"/>
                  </a:ext>
                </a:extLst>
              </p:cNvPr>
              <p:cNvGrpSpPr/>
              <p:nvPr/>
            </p:nvGrpSpPr>
            <p:grpSpPr>
              <a:xfrm>
                <a:off x="8502653" y="2280143"/>
                <a:ext cx="2640190" cy="2879668"/>
                <a:chOff x="8502653" y="2280143"/>
                <a:chExt cx="2640190" cy="2879668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84E64C3-27D3-4B84-9047-ECEB50135232}"/>
                    </a:ext>
                  </a:extLst>
                </p:cNvPr>
                <p:cNvSpPr/>
                <p:nvPr/>
              </p:nvSpPr>
              <p:spPr>
                <a:xfrm>
                  <a:off x="8502653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F576573-BE94-470E-AA74-D717F71A0E03}"/>
                    </a:ext>
                  </a:extLst>
                </p:cNvPr>
                <p:cNvSpPr/>
                <p:nvPr/>
              </p:nvSpPr>
              <p:spPr>
                <a:xfrm>
                  <a:off x="8771917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B22BEFB-9F17-4EB7-80D6-7C107FA7907D}"/>
                    </a:ext>
                  </a:extLst>
                </p:cNvPr>
                <p:cNvSpPr/>
                <p:nvPr/>
              </p:nvSpPr>
              <p:spPr>
                <a:xfrm>
                  <a:off x="9041182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96F0CE3-8760-4423-8E67-95D109EC1D48}"/>
                    </a:ext>
                  </a:extLst>
                </p:cNvPr>
                <p:cNvSpPr/>
                <p:nvPr/>
              </p:nvSpPr>
              <p:spPr>
                <a:xfrm>
                  <a:off x="9310446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70ECBEA-9F91-4086-A47E-90B1CF60AE58}"/>
                    </a:ext>
                  </a:extLst>
                </p:cNvPr>
                <p:cNvSpPr/>
                <p:nvPr/>
              </p:nvSpPr>
              <p:spPr>
                <a:xfrm>
                  <a:off x="9579711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3508991-4B7E-4463-817D-FD5154604B30}"/>
                    </a:ext>
                  </a:extLst>
                </p:cNvPr>
                <p:cNvSpPr/>
                <p:nvPr/>
              </p:nvSpPr>
              <p:spPr>
                <a:xfrm>
                  <a:off x="9848975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3E62F57-788A-447F-83DC-C8572FDCC71D}"/>
                    </a:ext>
                  </a:extLst>
                </p:cNvPr>
                <p:cNvSpPr/>
                <p:nvPr/>
              </p:nvSpPr>
              <p:spPr>
                <a:xfrm>
                  <a:off x="10118239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7D3361B7-EFBE-4963-843A-6BA621967919}"/>
                    </a:ext>
                  </a:extLst>
                </p:cNvPr>
                <p:cNvSpPr/>
                <p:nvPr/>
              </p:nvSpPr>
              <p:spPr>
                <a:xfrm>
                  <a:off x="10387504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FEFDF5C0-ABD4-4CA4-9661-3C7D9A8F9FDA}"/>
                    </a:ext>
                  </a:extLst>
                </p:cNvPr>
                <p:cNvSpPr/>
                <p:nvPr/>
              </p:nvSpPr>
              <p:spPr>
                <a:xfrm>
                  <a:off x="10656768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B284C5-EBE5-4246-B610-837ECB2814EF}"/>
                    </a:ext>
                  </a:extLst>
                </p:cNvPr>
                <p:cNvSpPr/>
                <p:nvPr/>
              </p:nvSpPr>
              <p:spPr>
                <a:xfrm>
                  <a:off x="10926033" y="2280143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1B331D65-6B6E-4FEF-A5B4-A5A8468EB513}"/>
                    </a:ext>
                  </a:extLst>
                </p:cNvPr>
                <p:cNvSpPr/>
                <p:nvPr/>
              </p:nvSpPr>
              <p:spPr>
                <a:xfrm>
                  <a:off x="8502653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32BE0BC-6B58-4519-AA19-854B6091BDAA}"/>
                    </a:ext>
                  </a:extLst>
                </p:cNvPr>
                <p:cNvSpPr/>
                <p:nvPr/>
              </p:nvSpPr>
              <p:spPr>
                <a:xfrm>
                  <a:off x="8771917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54ADC285-6343-424A-AEE7-CEDAFA838625}"/>
                    </a:ext>
                  </a:extLst>
                </p:cNvPr>
                <p:cNvSpPr/>
                <p:nvPr/>
              </p:nvSpPr>
              <p:spPr>
                <a:xfrm>
                  <a:off x="9041182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306B7C2C-F7E3-4B7E-8702-07842F42D017}"/>
                    </a:ext>
                  </a:extLst>
                </p:cNvPr>
                <p:cNvSpPr/>
                <p:nvPr/>
              </p:nvSpPr>
              <p:spPr>
                <a:xfrm>
                  <a:off x="9310446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E4666D38-CB11-4BEF-B3C8-4F9E46924D13}"/>
                    </a:ext>
                  </a:extLst>
                </p:cNvPr>
                <p:cNvSpPr/>
                <p:nvPr/>
              </p:nvSpPr>
              <p:spPr>
                <a:xfrm>
                  <a:off x="9579711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CB806724-B86A-4A29-BF4B-EE472EDAA428}"/>
                    </a:ext>
                  </a:extLst>
                </p:cNvPr>
                <p:cNvSpPr/>
                <p:nvPr/>
              </p:nvSpPr>
              <p:spPr>
                <a:xfrm>
                  <a:off x="9848975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131007C7-5346-43D2-BAEF-E3411CBFEE00}"/>
                    </a:ext>
                  </a:extLst>
                </p:cNvPr>
                <p:cNvSpPr/>
                <p:nvPr/>
              </p:nvSpPr>
              <p:spPr>
                <a:xfrm>
                  <a:off x="10118239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CFAB9016-AA38-4F84-974D-2A8D9B500841}"/>
                    </a:ext>
                  </a:extLst>
                </p:cNvPr>
                <p:cNvSpPr/>
                <p:nvPr/>
              </p:nvSpPr>
              <p:spPr>
                <a:xfrm>
                  <a:off x="10387504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5D5CCB1A-181C-4D03-AD16-F3AD5C808926}"/>
                    </a:ext>
                  </a:extLst>
                </p:cNvPr>
                <p:cNvSpPr/>
                <p:nvPr/>
              </p:nvSpPr>
              <p:spPr>
                <a:xfrm>
                  <a:off x="10656768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5CD605D7-2002-46AA-88F2-C74F1BE5CB81}"/>
                    </a:ext>
                  </a:extLst>
                </p:cNvPr>
                <p:cNvSpPr/>
                <p:nvPr/>
              </p:nvSpPr>
              <p:spPr>
                <a:xfrm>
                  <a:off x="10926033" y="2576016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0C99A6CC-919E-4430-A49C-9EBE07E7BEF1}"/>
                    </a:ext>
                  </a:extLst>
                </p:cNvPr>
                <p:cNvSpPr/>
                <p:nvPr/>
              </p:nvSpPr>
              <p:spPr>
                <a:xfrm>
                  <a:off x="8502653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2CABCEB8-7F80-4DC8-9722-3EB4B1A26589}"/>
                    </a:ext>
                  </a:extLst>
                </p:cNvPr>
                <p:cNvSpPr/>
                <p:nvPr/>
              </p:nvSpPr>
              <p:spPr>
                <a:xfrm>
                  <a:off x="8771917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B8BE10D4-341B-4CCD-87F5-1F34410DF04A}"/>
                    </a:ext>
                  </a:extLst>
                </p:cNvPr>
                <p:cNvSpPr/>
                <p:nvPr/>
              </p:nvSpPr>
              <p:spPr>
                <a:xfrm>
                  <a:off x="9041182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464840CA-778E-4369-A214-39C847EF6EC5}"/>
                    </a:ext>
                  </a:extLst>
                </p:cNvPr>
                <p:cNvSpPr/>
                <p:nvPr/>
              </p:nvSpPr>
              <p:spPr>
                <a:xfrm>
                  <a:off x="9310446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531F4FFD-B73B-4142-AAC1-C813982FF184}"/>
                    </a:ext>
                  </a:extLst>
                </p:cNvPr>
                <p:cNvSpPr/>
                <p:nvPr/>
              </p:nvSpPr>
              <p:spPr>
                <a:xfrm>
                  <a:off x="9579711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EF395972-1A11-4BAB-9609-56B4E054B5BE}"/>
                    </a:ext>
                  </a:extLst>
                </p:cNvPr>
                <p:cNvSpPr/>
                <p:nvPr/>
              </p:nvSpPr>
              <p:spPr>
                <a:xfrm>
                  <a:off x="9848975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4B4D8A35-4A4D-4967-9682-EEC64E2FE713}"/>
                    </a:ext>
                  </a:extLst>
                </p:cNvPr>
                <p:cNvSpPr/>
                <p:nvPr/>
              </p:nvSpPr>
              <p:spPr>
                <a:xfrm>
                  <a:off x="10118239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570D7DF9-4584-415F-B0AE-304101FCB30C}"/>
                    </a:ext>
                  </a:extLst>
                </p:cNvPr>
                <p:cNvSpPr/>
                <p:nvPr/>
              </p:nvSpPr>
              <p:spPr>
                <a:xfrm>
                  <a:off x="10387504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789C97B6-0F97-4089-A4C8-F5530ADE5A8D}"/>
                    </a:ext>
                  </a:extLst>
                </p:cNvPr>
                <p:cNvSpPr/>
                <p:nvPr/>
              </p:nvSpPr>
              <p:spPr>
                <a:xfrm>
                  <a:off x="10656768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E64678BF-1CE5-4EBD-ACBF-5ED6B5A5E7EC}"/>
                    </a:ext>
                  </a:extLst>
                </p:cNvPr>
                <p:cNvSpPr/>
                <p:nvPr/>
              </p:nvSpPr>
              <p:spPr>
                <a:xfrm>
                  <a:off x="10926033" y="2871889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58E8AE01-8777-48B1-AFED-6039D8CD6614}"/>
                    </a:ext>
                  </a:extLst>
                </p:cNvPr>
                <p:cNvSpPr/>
                <p:nvPr/>
              </p:nvSpPr>
              <p:spPr>
                <a:xfrm>
                  <a:off x="8502653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70CE545C-2FF8-4556-9A56-2D5CA5BF6EF9}"/>
                    </a:ext>
                  </a:extLst>
                </p:cNvPr>
                <p:cNvSpPr/>
                <p:nvPr/>
              </p:nvSpPr>
              <p:spPr>
                <a:xfrm>
                  <a:off x="8771917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AC6E7C6E-88B1-46DA-99BD-51D90A26031D}"/>
                    </a:ext>
                  </a:extLst>
                </p:cNvPr>
                <p:cNvSpPr/>
                <p:nvPr/>
              </p:nvSpPr>
              <p:spPr>
                <a:xfrm>
                  <a:off x="9041182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FB7D9CD8-7698-4A57-A9F8-DAD3E9EADC2A}"/>
                    </a:ext>
                  </a:extLst>
                </p:cNvPr>
                <p:cNvSpPr/>
                <p:nvPr/>
              </p:nvSpPr>
              <p:spPr>
                <a:xfrm>
                  <a:off x="9310446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E26320F1-2695-4B05-90EB-7A8C2F989294}"/>
                    </a:ext>
                  </a:extLst>
                </p:cNvPr>
                <p:cNvSpPr/>
                <p:nvPr/>
              </p:nvSpPr>
              <p:spPr>
                <a:xfrm>
                  <a:off x="9579711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B98C5E34-FFD1-412E-A839-E0342F919CBC}"/>
                    </a:ext>
                  </a:extLst>
                </p:cNvPr>
                <p:cNvSpPr/>
                <p:nvPr/>
              </p:nvSpPr>
              <p:spPr>
                <a:xfrm>
                  <a:off x="9848975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F2C338C0-9986-43EF-9B33-EEF75C09C415}"/>
                    </a:ext>
                  </a:extLst>
                </p:cNvPr>
                <p:cNvSpPr/>
                <p:nvPr/>
              </p:nvSpPr>
              <p:spPr>
                <a:xfrm>
                  <a:off x="10118239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67CB3BB1-0578-4377-8DEB-41524C4B734D}"/>
                    </a:ext>
                  </a:extLst>
                </p:cNvPr>
                <p:cNvSpPr/>
                <p:nvPr/>
              </p:nvSpPr>
              <p:spPr>
                <a:xfrm>
                  <a:off x="10387504" y="3167762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A05E9531-013C-4D72-8D1A-B47FD9767D1D}"/>
                    </a:ext>
                  </a:extLst>
                </p:cNvPr>
                <p:cNvSpPr/>
                <p:nvPr/>
              </p:nvSpPr>
              <p:spPr>
                <a:xfrm>
                  <a:off x="10656768" y="3167762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57721448-21D7-4D0F-81E1-42B8A7ABDA67}"/>
                    </a:ext>
                  </a:extLst>
                </p:cNvPr>
                <p:cNvSpPr/>
                <p:nvPr/>
              </p:nvSpPr>
              <p:spPr>
                <a:xfrm>
                  <a:off x="10926033" y="3167762"/>
                  <a:ext cx="216810" cy="21681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ECCA68C8-EA70-4BF8-ABFC-6D3FBA2CD57A}"/>
                    </a:ext>
                  </a:extLst>
                </p:cNvPr>
                <p:cNvSpPr/>
                <p:nvPr/>
              </p:nvSpPr>
              <p:spPr>
                <a:xfrm>
                  <a:off x="8502653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3DC25249-4B40-418A-87D3-4855A9318099}"/>
                    </a:ext>
                  </a:extLst>
                </p:cNvPr>
                <p:cNvSpPr/>
                <p:nvPr/>
              </p:nvSpPr>
              <p:spPr>
                <a:xfrm>
                  <a:off x="8771917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8B26DD1D-B389-4395-871F-43BA68A14B8F}"/>
                    </a:ext>
                  </a:extLst>
                </p:cNvPr>
                <p:cNvSpPr/>
                <p:nvPr/>
              </p:nvSpPr>
              <p:spPr>
                <a:xfrm>
                  <a:off x="9041182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90CF92DC-07C7-406A-B675-009C3A4AAE3C}"/>
                    </a:ext>
                  </a:extLst>
                </p:cNvPr>
                <p:cNvSpPr/>
                <p:nvPr/>
              </p:nvSpPr>
              <p:spPr>
                <a:xfrm>
                  <a:off x="9310446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9DF46CE4-9961-4373-9D36-07D8FECFDB57}"/>
                    </a:ext>
                  </a:extLst>
                </p:cNvPr>
                <p:cNvSpPr/>
                <p:nvPr/>
              </p:nvSpPr>
              <p:spPr>
                <a:xfrm>
                  <a:off x="9579711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60D05F23-2FCC-43BD-A391-1622F013E4CD}"/>
                    </a:ext>
                  </a:extLst>
                </p:cNvPr>
                <p:cNvSpPr/>
                <p:nvPr/>
              </p:nvSpPr>
              <p:spPr>
                <a:xfrm>
                  <a:off x="9848975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D65EEBBD-219D-4056-ADCD-4C7B97A582D6}"/>
                    </a:ext>
                  </a:extLst>
                </p:cNvPr>
                <p:cNvSpPr/>
                <p:nvPr/>
              </p:nvSpPr>
              <p:spPr>
                <a:xfrm>
                  <a:off x="10118239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96C39DE-8E35-45B4-BCC1-3D3D2E1A2CC7}"/>
                    </a:ext>
                  </a:extLst>
                </p:cNvPr>
                <p:cNvSpPr/>
                <p:nvPr/>
              </p:nvSpPr>
              <p:spPr>
                <a:xfrm>
                  <a:off x="10387504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30BF668-2634-466E-8BBB-2B597BBFDC03}"/>
                    </a:ext>
                  </a:extLst>
                </p:cNvPr>
                <p:cNvSpPr/>
                <p:nvPr/>
              </p:nvSpPr>
              <p:spPr>
                <a:xfrm>
                  <a:off x="10656768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65C46BB-7C02-4899-8176-F2ADB4A6EF5D}"/>
                    </a:ext>
                  </a:extLst>
                </p:cNvPr>
                <p:cNvSpPr/>
                <p:nvPr/>
              </p:nvSpPr>
              <p:spPr>
                <a:xfrm>
                  <a:off x="10926033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BC502C0-CB92-4D5B-9C9B-0203F3039383}"/>
                    </a:ext>
                  </a:extLst>
                </p:cNvPr>
                <p:cNvSpPr/>
                <p:nvPr/>
              </p:nvSpPr>
              <p:spPr>
                <a:xfrm>
                  <a:off x="8502653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30D6A1C-C78A-4540-995E-A5F2FC151312}"/>
                    </a:ext>
                  </a:extLst>
                </p:cNvPr>
                <p:cNvSpPr/>
                <p:nvPr/>
              </p:nvSpPr>
              <p:spPr>
                <a:xfrm>
                  <a:off x="8771917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665FAEC-58B3-4F9F-B15A-2721B5955B65}"/>
                    </a:ext>
                  </a:extLst>
                </p:cNvPr>
                <p:cNvSpPr/>
                <p:nvPr/>
              </p:nvSpPr>
              <p:spPr>
                <a:xfrm>
                  <a:off x="9041182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B03C5FD-4390-4010-9D3E-F1759545C0D4}"/>
                    </a:ext>
                  </a:extLst>
                </p:cNvPr>
                <p:cNvSpPr/>
                <p:nvPr/>
              </p:nvSpPr>
              <p:spPr>
                <a:xfrm>
                  <a:off x="9310446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4231289-0E1D-4189-9C0B-9AB4256F8987}"/>
                    </a:ext>
                  </a:extLst>
                </p:cNvPr>
                <p:cNvSpPr/>
                <p:nvPr/>
              </p:nvSpPr>
              <p:spPr>
                <a:xfrm>
                  <a:off x="9579711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FE4AE57D-D686-4FCD-9136-ED31B87D5383}"/>
                    </a:ext>
                  </a:extLst>
                </p:cNvPr>
                <p:cNvSpPr/>
                <p:nvPr/>
              </p:nvSpPr>
              <p:spPr>
                <a:xfrm>
                  <a:off x="9848975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BDD4D77-5B29-4A4E-94FF-EEED40A023ED}"/>
                    </a:ext>
                  </a:extLst>
                </p:cNvPr>
                <p:cNvSpPr/>
                <p:nvPr/>
              </p:nvSpPr>
              <p:spPr>
                <a:xfrm>
                  <a:off x="10118239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AE23B23-7060-467E-8EA8-F037D73D382F}"/>
                    </a:ext>
                  </a:extLst>
                </p:cNvPr>
                <p:cNvSpPr/>
                <p:nvPr/>
              </p:nvSpPr>
              <p:spPr>
                <a:xfrm>
                  <a:off x="10387504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3B17EB0-4F4E-4709-B73D-3921FAACB960}"/>
                    </a:ext>
                  </a:extLst>
                </p:cNvPr>
                <p:cNvSpPr/>
                <p:nvPr/>
              </p:nvSpPr>
              <p:spPr>
                <a:xfrm>
                  <a:off x="10656768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D78787E-F39C-493F-A76F-CFA27BAABC4C}"/>
                    </a:ext>
                  </a:extLst>
                </p:cNvPr>
                <p:cNvSpPr/>
                <p:nvPr/>
              </p:nvSpPr>
              <p:spPr>
                <a:xfrm>
                  <a:off x="10926033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56B9550F-D935-435D-B452-BA9DE8ED5936}"/>
                    </a:ext>
                  </a:extLst>
                </p:cNvPr>
                <p:cNvSpPr/>
                <p:nvPr/>
              </p:nvSpPr>
              <p:spPr>
                <a:xfrm>
                  <a:off x="8502653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C5E4B7EF-C6B9-4E53-8E23-33A42462F455}"/>
                    </a:ext>
                  </a:extLst>
                </p:cNvPr>
                <p:cNvSpPr/>
                <p:nvPr/>
              </p:nvSpPr>
              <p:spPr>
                <a:xfrm>
                  <a:off x="8771917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8616780-BB26-4413-9262-67440EDAF68B}"/>
                    </a:ext>
                  </a:extLst>
                </p:cNvPr>
                <p:cNvSpPr/>
                <p:nvPr/>
              </p:nvSpPr>
              <p:spPr>
                <a:xfrm>
                  <a:off x="9041182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E8C7435-7881-4819-B028-781F62CCD680}"/>
                    </a:ext>
                  </a:extLst>
                </p:cNvPr>
                <p:cNvSpPr/>
                <p:nvPr/>
              </p:nvSpPr>
              <p:spPr>
                <a:xfrm>
                  <a:off x="9310446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43D858D7-0F69-430A-8B6C-BD22B53A40D3}"/>
                    </a:ext>
                  </a:extLst>
                </p:cNvPr>
                <p:cNvSpPr/>
                <p:nvPr/>
              </p:nvSpPr>
              <p:spPr>
                <a:xfrm>
                  <a:off x="9579711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8E76DB7-017A-4346-817D-948F2B0665B9}"/>
                    </a:ext>
                  </a:extLst>
                </p:cNvPr>
                <p:cNvSpPr/>
                <p:nvPr/>
              </p:nvSpPr>
              <p:spPr>
                <a:xfrm>
                  <a:off x="9848975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6048994-A83C-4F74-8FAE-ADCA5D6BB4DC}"/>
                    </a:ext>
                  </a:extLst>
                </p:cNvPr>
                <p:cNvSpPr/>
                <p:nvPr/>
              </p:nvSpPr>
              <p:spPr>
                <a:xfrm>
                  <a:off x="10118239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DF3DEB8-2ECE-4356-833E-019D9F0055D9}"/>
                    </a:ext>
                  </a:extLst>
                </p:cNvPr>
                <p:cNvSpPr/>
                <p:nvPr/>
              </p:nvSpPr>
              <p:spPr>
                <a:xfrm>
                  <a:off x="10387504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FBC3FE1-24E2-4F09-8420-180A83B101AD}"/>
                    </a:ext>
                  </a:extLst>
                </p:cNvPr>
                <p:cNvSpPr/>
                <p:nvPr/>
              </p:nvSpPr>
              <p:spPr>
                <a:xfrm>
                  <a:off x="10656768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88D248F-FC0E-464D-8431-B528BED5562E}"/>
                    </a:ext>
                  </a:extLst>
                </p:cNvPr>
                <p:cNvSpPr/>
                <p:nvPr/>
              </p:nvSpPr>
              <p:spPr>
                <a:xfrm>
                  <a:off x="10926033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3CAAD7F-4AAA-4431-8FA8-3FD97CB1736E}"/>
                    </a:ext>
                  </a:extLst>
                </p:cNvPr>
                <p:cNvSpPr/>
                <p:nvPr/>
              </p:nvSpPr>
              <p:spPr>
                <a:xfrm>
                  <a:off x="8502653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E50CA9E-DE3E-4F9A-9F65-9C62D895AA59}"/>
                    </a:ext>
                  </a:extLst>
                </p:cNvPr>
                <p:cNvSpPr/>
                <p:nvPr/>
              </p:nvSpPr>
              <p:spPr>
                <a:xfrm>
                  <a:off x="8771917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F138A28-F7BF-4896-A66E-4FA46E9DB51C}"/>
                    </a:ext>
                  </a:extLst>
                </p:cNvPr>
                <p:cNvSpPr/>
                <p:nvPr/>
              </p:nvSpPr>
              <p:spPr>
                <a:xfrm>
                  <a:off x="9041182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F7FBE40-C324-4543-B97D-32978A9ECB19}"/>
                    </a:ext>
                  </a:extLst>
                </p:cNvPr>
                <p:cNvSpPr/>
                <p:nvPr/>
              </p:nvSpPr>
              <p:spPr>
                <a:xfrm>
                  <a:off x="9310446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040579F-50D3-43FC-9536-CD56B0CE40F7}"/>
                    </a:ext>
                  </a:extLst>
                </p:cNvPr>
                <p:cNvSpPr/>
                <p:nvPr/>
              </p:nvSpPr>
              <p:spPr>
                <a:xfrm>
                  <a:off x="9579711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9A79E68-6F4B-4383-90A9-AC2264146B0D}"/>
                    </a:ext>
                  </a:extLst>
                </p:cNvPr>
                <p:cNvSpPr/>
                <p:nvPr/>
              </p:nvSpPr>
              <p:spPr>
                <a:xfrm>
                  <a:off x="9848975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DED5C24-9993-4644-94AD-C2BBA0ACCC6D}"/>
                    </a:ext>
                  </a:extLst>
                </p:cNvPr>
                <p:cNvSpPr/>
                <p:nvPr/>
              </p:nvSpPr>
              <p:spPr>
                <a:xfrm>
                  <a:off x="10118239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타원 123">
                  <a:extLst>
                    <a:ext uri="{FF2B5EF4-FFF2-40B4-BE49-F238E27FC236}">
                      <a16:creationId xmlns:a16="http://schemas.microsoft.com/office/drawing/2014/main" id="{6B6FAAAC-A817-4B6A-B83B-CE96339D824C}"/>
                    </a:ext>
                  </a:extLst>
                </p:cNvPr>
                <p:cNvSpPr/>
                <p:nvPr/>
              </p:nvSpPr>
              <p:spPr>
                <a:xfrm>
                  <a:off x="10387504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타원 124">
                  <a:extLst>
                    <a:ext uri="{FF2B5EF4-FFF2-40B4-BE49-F238E27FC236}">
                      <a16:creationId xmlns:a16="http://schemas.microsoft.com/office/drawing/2014/main" id="{159B55D5-2290-4E4E-8562-4F37B5AE0B7A}"/>
                    </a:ext>
                  </a:extLst>
                </p:cNvPr>
                <p:cNvSpPr/>
                <p:nvPr/>
              </p:nvSpPr>
              <p:spPr>
                <a:xfrm>
                  <a:off x="10656768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타원 125">
                  <a:extLst>
                    <a:ext uri="{FF2B5EF4-FFF2-40B4-BE49-F238E27FC236}">
                      <a16:creationId xmlns:a16="http://schemas.microsoft.com/office/drawing/2014/main" id="{D3ABAFF3-66AB-4F34-8828-9C033FAFCB71}"/>
                    </a:ext>
                  </a:extLst>
                </p:cNvPr>
                <p:cNvSpPr/>
                <p:nvPr/>
              </p:nvSpPr>
              <p:spPr>
                <a:xfrm>
                  <a:off x="10926033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3428CA3C-710B-420D-824A-5EEBC308DD9F}"/>
                    </a:ext>
                  </a:extLst>
                </p:cNvPr>
                <p:cNvSpPr/>
                <p:nvPr/>
              </p:nvSpPr>
              <p:spPr>
                <a:xfrm>
                  <a:off x="8502653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타원 128">
                  <a:extLst>
                    <a:ext uri="{FF2B5EF4-FFF2-40B4-BE49-F238E27FC236}">
                      <a16:creationId xmlns:a16="http://schemas.microsoft.com/office/drawing/2014/main" id="{EC074B99-68E2-4E87-9B64-38A4492D5069}"/>
                    </a:ext>
                  </a:extLst>
                </p:cNvPr>
                <p:cNvSpPr/>
                <p:nvPr/>
              </p:nvSpPr>
              <p:spPr>
                <a:xfrm>
                  <a:off x="8771917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타원 129">
                  <a:extLst>
                    <a:ext uri="{FF2B5EF4-FFF2-40B4-BE49-F238E27FC236}">
                      <a16:creationId xmlns:a16="http://schemas.microsoft.com/office/drawing/2014/main" id="{777D092A-0223-4468-99ED-B7210DAB4BB7}"/>
                    </a:ext>
                  </a:extLst>
                </p:cNvPr>
                <p:cNvSpPr/>
                <p:nvPr/>
              </p:nvSpPr>
              <p:spPr>
                <a:xfrm>
                  <a:off x="9041182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타원 130">
                  <a:extLst>
                    <a:ext uri="{FF2B5EF4-FFF2-40B4-BE49-F238E27FC236}">
                      <a16:creationId xmlns:a16="http://schemas.microsoft.com/office/drawing/2014/main" id="{4DF9BB60-869B-41AE-A202-B705BF24DD60}"/>
                    </a:ext>
                  </a:extLst>
                </p:cNvPr>
                <p:cNvSpPr/>
                <p:nvPr/>
              </p:nvSpPr>
              <p:spPr>
                <a:xfrm>
                  <a:off x="9310446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타원 131">
                  <a:extLst>
                    <a:ext uri="{FF2B5EF4-FFF2-40B4-BE49-F238E27FC236}">
                      <a16:creationId xmlns:a16="http://schemas.microsoft.com/office/drawing/2014/main" id="{D3CCCE39-3DFB-466A-AD7C-5F89AF0883AD}"/>
                    </a:ext>
                  </a:extLst>
                </p:cNvPr>
                <p:cNvSpPr/>
                <p:nvPr/>
              </p:nvSpPr>
              <p:spPr>
                <a:xfrm>
                  <a:off x="9579711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타원 132">
                  <a:extLst>
                    <a:ext uri="{FF2B5EF4-FFF2-40B4-BE49-F238E27FC236}">
                      <a16:creationId xmlns:a16="http://schemas.microsoft.com/office/drawing/2014/main" id="{9639A376-920A-4F7F-8F79-587ECC18995C}"/>
                    </a:ext>
                  </a:extLst>
                </p:cNvPr>
                <p:cNvSpPr/>
                <p:nvPr/>
              </p:nvSpPr>
              <p:spPr>
                <a:xfrm>
                  <a:off x="9848975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2F41D62A-61B1-4F16-909D-35CCE5CFD9D6}"/>
                    </a:ext>
                  </a:extLst>
                </p:cNvPr>
                <p:cNvSpPr/>
                <p:nvPr/>
              </p:nvSpPr>
              <p:spPr>
                <a:xfrm>
                  <a:off x="10118239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타원 134">
                  <a:extLst>
                    <a:ext uri="{FF2B5EF4-FFF2-40B4-BE49-F238E27FC236}">
                      <a16:creationId xmlns:a16="http://schemas.microsoft.com/office/drawing/2014/main" id="{C3E2E7BF-F3A6-468A-8C26-C561885B2B13}"/>
                    </a:ext>
                  </a:extLst>
                </p:cNvPr>
                <p:cNvSpPr/>
                <p:nvPr/>
              </p:nvSpPr>
              <p:spPr>
                <a:xfrm>
                  <a:off x="10387504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4B8F5466-4D57-4ED4-BD2B-5E80B25101CB}"/>
                    </a:ext>
                  </a:extLst>
                </p:cNvPr>
                <p:cNvSpPr/>
                <p:nvPr/>
              </p:nvSpPr>
              <p:spPr>
                <a:xfrm>
                  <a:off x="10656768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30474C91-6FC0-4108-8D34-CF521DDD690A}"/>
                    </a:ext>
                  </a:extLst>
                </p:cNvPr>
                <p:cNvSpPr/>
                <p:nvPr/>
              </p:nvSpPr>
              <p:spPr>
                <a:xfrm>
                  <a:off x="10926033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타원 138">
                  <a:extLst>
                    <a:ext uri="{FF2B5EF4-FFF2-40B4-BE49-F238E27FC236}">
                      <a16:creationId xmlns:a16="http://schemas.microsoft.com/office/drawing/2014/main" id="{61662EEC-E1D3-4491-8FF4-306BC8F088AB}"/>
                    </a:ext>
                  </a:extLst>
                </p:cNvPr>
                <p:cNvSpPr/>
                <p:nvPr/>
              </p:nvSpPr>
              <p:spPr>
                <a:xfrm>
                  <a:off x="8502653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타원 139">
                  <a:extLst>
                    <a:ext uri="{FF2B5EF4-FFF2-40B4-BE49-F238E27FC236}">
                      <a16:creationId xmlns:a16="http://schemas.microsoft.com/office/drawing/2014/main" id="{8AF49DEA-B8AA-40EB-AD15-5DFE59AA5636}"/>
                    </a:ext>
                  </a:extLst>
                </p:cNvPr>
                <p:cNvSpPr/>
                <p:nvPr/>
              </p:nvSpPr>
              <p:spPr>
                <a:xfrm>
                  <a:off x="8771917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FBFA9AF9-2A33-4E14-B439-864C1774B85A}"/>
                    </a:ext>
                  </a:extLst>
                </p:cNvPr>
                <p:cNvSpPr/>
                <p:nvPr/>
              </p:nvSpPr>
              <p:spPr>
                <a:xfrm>
                  <a:off x="9041182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4250024C-D56E-4567-81D3-24CCE24F4304}"/>
                    </a:ext>
                  </a:extLst>
                </p:cNvPr>
                <p:cNvSpPr/>
                <p:nvPr/>
              </p:nvSpPr>
              <p:spPr>
                <a:xfrm>
                  <a:off x="9310446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타원 142">
                  <a:extLst>
                    <a:ext uri="{FF2B5EF4-FFF2-40B4-BE49-F238E27FC236}">
                      <a16:creationId xmlns:a16="http://schemas.microsoft.com/office/drawing/2014/main" id="{90A1C3A5-161D-4DF7-B997-42B068FBF757}"/>
                    </a:ext>
                  </a:extLst>
                </p:cNvPr>
                <p:cNvSpPr/>
                <p:nvPr/>
              </p:nvSpPr>
              <p:spPr>
                <a:xfrm>
                  <a:off x="9579711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43">
                  <a:extLst>
                    <a:ext uri="{FF2B5EF4-FFF2-40B4-BE49-F238E27FC236}">
                      <a16:creationId xmlns:a16="http://schemas.microsoft.com/office/drawing/2014/main" id="{3C4789CD-BE8F-4BE8-8982-6A906CF997DD}"/>
                    </a:ext>
                  </a:extLst>
                </p:cNvPr>
                <p:cNvSpPr/>
                <p:nvPr/>
              </p:nvSpPr>
              <p:spPr>
                <a:xfrm>
                  <a:off x="9848975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타원 144">
                  <a:extLst>
                    <a:ext uri="{FF2B5EF4-FFF2-40B4-BE49-F238E27FC236}">
                      <a16:creationId xmlns:a16="http://schemas.microsoft.com/office/drawing/2014/main" id="{0143FBAF-43F1-462F-BA27-9EC2C1D32065}"/>
                    </a:ext>
                  </a:extLst>
                </p:cNvPr>
                <p:cNvSpPr/>
                <p:nvPr/>
              </p:nvSpPr>
              <p:spPr>
                <a:xfrm>
                  <a:off x="10118239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타원 145">
                  <a:extLst>
                    <a:ext uri="{FF2B5EF4-FFF2-40B4-BE49-F238E27FC236}">
                      <a16:creationId xmlns:a16="http://schemas.microsoft.com/office/drawing/2014/main" id="{4C0D6FAE-D44D-4409-9EFC-D24D5243C33C}"/>
                    </a:ext>
                  </a:extLst>
                </p:cNvPr>
                <p:cNvSpPr/>
                <p:nvPr/>
              </p:nvSpPr>
              <p:spPr>
                <a:xfrm>
                  <a:off x="10387504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652647F7-C21E-4FE7-B0D8-190976CD4F97}"/>
                    </a:ext>
                  </a:extLst>
                </p:cNvPr>
                <p:cNvSpPr/>
                <p:nvPr/>
              </p:nvSpPr>
              <p:spPr>
                <a:xfrm>
                  <a:off x="10656768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B612684D-3028-4F22-A551-125C5AF8147D}"/>
                    </a:ext>
                  </a:extLst>
                </p:cNvPr>
                <p:cNvSpPr/>
                <p:nvPr/>
              </p:nvSpPr>
              <p:spPr>
                <a:xfrm>
                  <a:off x="10926033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76810D8-AD01-4A6E-929B-57DAFC1FE552}"/>
                  </a:ext>
                </a:extLst>
              </p:cNvPr>
              <p:cNvSpPr txBox="1"/>
              <p:nvPr/>
            </p:nvSpPr>
            <p:spPr>
              <a:xfrm>
                <a:off x="9421837" y="5833181"/>
                <a:ext cx="8018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2">
                        <a:lumMod val="25000"/>
                      </a:schemeClr>
                    </a:solidFill>
                    <a:ea typeface="+mj-ea"/>
                  </a:rPr>
                  <a:t>67%</a:t>
                </a:r>
                <a:endParaRPr lang="ko-KR" altLang="en-US" sz="2400" b="1" dirty="0">
                  <a:solidFill>
                    <a:schemeClr val="bg2">
                      <a:lumMod val="25000"/>
                    </a:schemeClr>
                  </a:solidFill>
                  <a:ea typeface="+mj-ea"/>
                </a:endParaRPr>
              </a:p>
            </p:txBody>
          </p:sp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387367A8-6099-421D-9170-EF6C9AE93597}"/>
                  </a:ext>
                </a:extLst>
              </p:cNvPr>
              <p:cNvCxnSpPr/>
              <p:nvPr/>
            </p:nvCxnSpPr>
            <p:spPr>
              <a:xfrm>
                <a:off x="9543348" y="5604657"/>
                <a:ext cx="558800" cy="0"/>
              </a:xfrm>
              <a:prstGeom prst="line">
                <a:avLst/>
              </a:prstGeom>
              <a:ln w="38100">
                <a:solidFill>
                  <a:srgbClr val="FDA4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D400291-7345-47E0-B45E-A80D02661924}"/>
                </a:ext>
              </a:extLst>
            </p:cNvPr>
            <p:cNvGrpSpPr/>
            <p:nvPr/>
          </p:nvGrpSpPr>
          <p:grpSpPr>
            <a:xfrm>
              <a:off x="6099740" y="1576156"/>
              <a:ext cx="668244" cy="668244"/>
              <a:chOff x="6850068" y="1576156"/>
              <a:chExt cx="668244" cy="668244"/>
            </a:xfrm>
          </p:grpSpPr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DB5E1F15-B9BC-4C94-99A3-B6480DE9E58C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solidFill>
                <a:srgbClr val="FDA4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2632D91E-3726-413C-84EA-A9CDC8E540BD}"/>
                  </a:ext>
                </a:extLst>
              </p:cNvPr>
              <p:cNvSpPr txBox="1"/>
              <p:nvPr/>
            </p:nvSpPr>
            <p:spPr>
              <a:xfrm>
                <a:off x="6945182" y="1617891"/>
                <a:ext cx="47801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</a:rPr>
                  <a:t>B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9260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EFBBC3-5CA3-4A87-A293-439CD6185768}"/>
              </a:ext>
            </a:extLst>
          </p:cNvPr>
          <p:cNvSpPr/>
          <p:nvPr/>
        </p:nvSpPr>
        <p:spPr>
          <a:xfrm>
            <a:off x="1371600" y="1810432"/>
            <a:ext cx="5051383" cy="1991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4FC521D4-606E-4A59-8F47-F78F51B9E3E2}"/>
              </a:ext>
            </a:extLst>
          </p:cNvPr>
          <p:cNvSpPr/>
          <p:nvPr/>
        </p:nvSpPr>
        <p:spPr>
          <a:xfrm>
            <a:off x="6675120" y="1810432"/>
            <a:ext cx="5051383" cy="1991360"/>
          </a:xfrm>
          <a:prstGeom prst="rect">
            <a:avLst/>
          </a:prstGeom>
          <a:solidFill>
            <a:srgbClr val="FDC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624F1F5F-8E40-44EE-B444-423BC830C7A8}"/>
              </a:ext>
            </a:extLst>
          </p:cNvPr>
          <p:cNvSpPr/>
          <p:nvPr/>
        </p:nvSpPr>
        <p:spPr>
          <a:xfrm>
            <a:off x="1371600" y="4007094"/>
            <a:ext cx="5051383" cy="19913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14966DCC-0CA9-4F5B-91CA-11FAC2A1C1A8}"/>
              </a:ext>
            </a:extLst>
          </p:cNvPr>
          <p:cNvSpPr/>
          <p:nvPr/>
        </p:nvSpPr>
        <p:spPr>
          <a:xfrm>
            <a:off x="6675120" y="4007094"/>
            <a:ext cx="5051383" cy="19913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E6429610-FD62-48D3-B4E8-9EB6B2EFA6A2}"/>
              </a:ext>
            </a:extLst>
          </p:cNvPr>
          <p:cNvSpPr/>
          <p:nvPr/>
        </p:nvSpPr>
        <p:spPr>
          <a:xfrm>
            <a:off x="5754739" y="3133548"/>
            <a:ext cx="668244" cy="668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5EA691EB-62F4-41E3-98A3-9E0785BA2D35}"/>
              </a:ext>
            </a:extLst>
          </p:cNvPr>
          <p:cNvSpPr txBox="1"/>
          <p:nvPr/>
        </p:nvSpPr>
        <p:spPr>
          <a:xfrm>
            <a:off x="5877136" y="3175283"/>
            <a:ext cx="449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5" name="직사각형 284">
            <a:extLst>
              <a:ext uri="{FF2B5EF4-FFF2-40B4-BE49-F238E27FC236}">
                <a16:creationId xmlns:a16="http://schemas.microsoft.com/office/drawing/2014/main" id="{AE96F8E8-CA17-417A-9CC7-BA36319171A0}"/>
              </a:ext>
            </a:extLst>
          </p:cNvPr>
          <p:cNvSpPr/>
          <p:nvPr/>
        </p:nvSpPr>
        <p:spPr>
          <a:xfrm>
            <a:off x="6675120" y="3139387"/>
            <a:ext cx="668244" cy="668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881E30C4-5EB7-4F3B-9411-184451EC1F00}"/>
              </a:ext>
            </a:extLst>
          </p:cNvPr>
          <p:cNvSpPr txBox="1"/>
          <p:nvPr/>
        </p:nvSpPr>
        <p:spPr>
          <a:xfrm>
            <a:off x="6737404" y="3181122"/>
            <a:ext cx="569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09AF4585-44FC-44E0-B69E-CD5AB6090A06}"/>
              </a:ext>
            </a:extLst>
          </p:cNvPr>
          <p:cNvSpPr/>
          <p:nvPr/>
        </p:nvSpPr>
        <p:spPr>
          <a:xfrm>
            <a:off x="5765352" y="4007094"/>
            <a:ext cx="668244" cy="668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8CC1373F-A8C2-4D78-9A6C-803564E52DA9}"/>
              </a:ext>
            </a:extLst>
          </p:cNvPr>
          <p:cNvSpPr txBox="1"/>
          <p:nvPr/>
        </p:nvSpPr>
        <p:spPr>
          <a:xfrm>
            <a:off x="5858895" y="4048829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ED1987DC-2EF5-4E36-99A1-C635C03625EE}"/>
              </a:ext>
            </a:extLst>
          </p:cNvPr>
          <p:cNvSpPr/>
          <p:nvPr/>
        </p:nvSpPr>
        <p:spPr>
          <a:xfrm>
            <a:off x="6675573" y="4007094"/>
            <a:ext cx="668244" cy="668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E9240057-CD17-456E-AD97-02B54189CB68}"/>
              </a:ext>
            </a:extLst>
          </p:cNvPr>
          <p:cNvSpPr txBox="1"/>
          <p:nvPr/>
        </p:nvSpPr>
        <p:spPr>
          <a:xfrm>
            <a:off x="6805985" y="4048829"/>
            <a:ext cx="433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6C7DDE-2821-47DF-A109-81AC3FA279C0}"/>
              </a:ext>
            </a:extLst>
          </p:cNvPr>
          <p:cNvSpPr txBox="1"/>
          <p:nvPr/>
        </p:nvSpPr>
        <p:spPr>
          <a:xfrm>
            <a:off x="1611885" y="1948922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4BE099-02B8-4A76-AB02-604DEB5C5F4B}"/>
              </a:ext>
            </a:extLst>
          </p:cNvPr>
          <p:cNvSpPr txBox="1"/>
          <p:nvPr/>
        </p:nvSpPr>
        <p:spPr>
          <a:xfrm>
            <a:off x="9561246" y="1948922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6ECE67-8539-482B-972A-31F708926B38}"/>
              </a:ext>
            </a:extLst>
          </p:cNvPr>
          <p:cNvSpPr txBox="1"/>
          <p:nvPr/>
        </p:nvSpPr>
        <p:spPr>
          <a:xfrm>
            <a:off x="1611885" y="4137998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EA9988-AFBC-4907-83A5-34D0845E16EA}"/>
              </a:ext>
            </a:extLst>
          </p:cNvPr>
          <p:cNvSpPr txBox="1"/>
          <p:nvPr/>
        </p:nvSpPr>
        <p:spPr>
          <a:xfrm>
            <a:off x="9561246" y="4137998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0779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C5A10DF-32A6-4DE9-9DEB-0FE2722FA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066342"/>
              </p:ext>
            </p:extLst>
          </p:nvPr>
        </p:nvGraphicFramePr>
        <p:xfrm>
          <a:off x="1550884" y="1998098"/>
          <a:ext cx="10146872" cy="4005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6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6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6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7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 PLAN</a:t>
                      </a:r>
                      <a:endParaRPr lang="ko-KR" altLang="en-US" sz="20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B PLAN</a:t>
                      </a:r>
                      <a:endParaRPr lang="ko-KR" altLang="en-US" sz="20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 PLAN</a:t>
                      </a:r>
                      <a:endParaRPr lang="ko-KR" altLang="en-US" sz="20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D PLAN</a:t>
                      </a:r>
                      <a:endParaRPr lang="ko-KR" altLang="en-US" sz="20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Insert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text here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Insert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text here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Insert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text here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Insert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text here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XX%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YY%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ZZ%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BB%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75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XX MB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XX MB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XX MB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XX MB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7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OOO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OOO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OOO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OOO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75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60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635E38C-D9C4-4479-91FD-D55DC680DC10}"/>
              </a:ext>
            </a:extLst>
          </p:cNvPr>
          <p:cNvSpPr/>
          <p:nvPr/>
        </p:nvSpPr>
        <p:spPr>
          <a:xfrm>
            <a:off x="7458669" y="2135505"/>
            <a:ext cx="3514725" cy="3514725"/>
          </a:xfrm>
          <a:prstGeom prst="ellipse">
            <a:avLst/>
          </a:prstGeom>
          <a:pattFill prst="dkDn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1978A8A-9B94-4C46-AA43-1AFCE3565B31}"/>
              </a:ext>
            </a:extLst>
          </p:cNvPr>
          <p:cNvSpPr/>
          <p:nvPr/>
        </p:nvSpPr>
        <p:spPr>
          <a:xfrm>
            <a:off x="1505543" y="2125977"/>
            <a:ext cx="3514725" cy="3514725"/>
          </a:xfrm>
          <a:prstGeom prst="ellipse">
            <a:avLst/>
          </a:prstGeom>
          <a:pattFill prst="ltUp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B8FC7-883B-4059-B4CC-2BCE25917438}"/>
              </a:ext>
            </a:extLst>
          </p:cNvPr>
          <p:cNvSpPr txBox="1"/>
          <p:nvPr/>
        </p:nvSpPr>
        <p:spPr>
          <a:xfrm>
            <a:off x="1708283" y="3662033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Insert Title Here</a:t>
            </a:r>
            <a:endParaRPr lang="ko-KR" altLang="en-US" sz="2400" dirty="0">
              <a:solidFill>
                <a:schemeClr val="accent4">
                  <a:lumMod val="2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F78BC5D-E2FC-4684-9A37-045153E3E746}"/>
              </a:ext>
            </a:extLst>
          </p:cNvPr>
          <p:cNvGrpSpPr/>
          <p:nvPr/>
        </p:nvGrpSpPr>
        <p:grpSpPr>
          <a:xfrm>
            <a:off x="4263728" y="1913251"/>
            <a:ext cx="3940176" cy="3940176"/>
            <a:chOff x="4338637" y="1952624"/>
            <a:chExt cx="3514725" cy="3514725"/>
          </a:xfrm>
          <a:solidFill>
            <a:schemeClr val="accent1"/>
          </a:solidFill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BD3CBC1-9877-4285-9282-C6CB06F28E43}"/>
                </a:ext>
              </a:extLst>
            </p:cNvPr>
            <p:cNvSpPr/>
            <p:nvPr/>
          </p:nvSpPr>
          <p:spPr>
            <a:xfrm>
              <a:off x="4338637" y="1952624"/>
              <a:ext cx="3514725" cy="3514725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05D470-AFB6-41AF-AE16-A13938430C53}"/>
                </a:ext>
              </a:extLst>
            </p:cNvPr>
            <p:cNvSpPr txBox="1"/>
            <p:nvPr/>
          </p:nvSpPr>
          <p:spPr>
            <a:xfrm>
              <a:off x="5032021" y="3512577"/>
              <a:ext cx="2160888" cy="41181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Insert Title Here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EB5A634-6AF7-4423-A87F-E2B91D6083DF}"/>
              </a:ext>
            </a:extLst>
          </p:cNvPr>
          <p:cNvSpPr txBox="1"/>
          <p:nvPr/>
        </p:nvSpPr>
        <p:spPr>
          <a:xfrm>
            <a:off x="8419899" y="3704892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Insert Title Here</a:t>
            </a:r>
            <a:endParaRPr lang="ko-KR" altLang="en-US" sz="2400" dirty="0">
              <a:solidFill>
                <a:schemeClr val="accent4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10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A3FB60C-50AF-4014-A150-00FC27736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6BA90C2-C5AA-4C07-A58C-6B086D0923C4}"/>
              </a:ext>
            </a:extLst>
          </p:cNvPr>
          <p:cNvSpPr/>
          <p:nvPr/>
        </p:nvSpPr>
        <p:spPr>
          <a:xfrm>
            <a:off x="0" y="2580640"/>
            <a:ext cx="6096000" cy="169672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4A5D0-AC77-4198-A64D-BBAAEA29AD75}"/>
              </a:ext>
            </a:extLst>
          </p:cNvPr>
          <p:cNvSpPr txBox="1"/>
          <p:nvPr/>
        </p:nvSpPr>
        <p:spPr>
          <a:xfrm>
            <a:off x="1577917" y="3429000"/>
            <a:ext cx="4443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8277A-A333-4D97-A0B3-C22CD6D88712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F5F77BD-1277-40B9-83E1-6CB8C168B32F}"/>
              </a:ext>
            </a:extLst>
          </p:cNvPr>
          <p:cNvGrpSpPr/>
          <p:nvPr/>
        </p:nvGrpSpPr>
        <p:grpSpPr>
          <a:xfrm>
            <a:off x="0" y="1025159"/>
            <a:ext cx="2397760" cy="769441"/>
            <a:chOff x="7205150" y="2083172"/>
            <a:chExt cx="2397760" cy="76944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F9B868-DE35-470D-A503-A18210DA1792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2194FF-59BE-4A96-8417-35529B2F37C3}"/>
                </a:ext>
              </a:extLst>
            </p:cNvPr>
            <p:cNvSpPr txBox="1"/>
            <p:nvPr/>
          </p:nvSpPr>
          <p:spPr>
            <a:xfrm>
              <a:off x="7478872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3,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8315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9DE3B21-52CF-4E1E-9E97-DDCE5F62F9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53A59-90F4-41D6-BF83-A09DF4AD0E24}"/>
              </a:ext>
            </a:extLst>
          </p:cNvPr>
          <p:cNvSpPr txBox="1"/>
          <p:nvPr/>
        </p:nvSpPr>
        <p:spPr>
          <a:xfrm>
            <a:off x="731520" y="558800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</a:rPr>
              <a:t>목차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13E936-C7CA-4660-A9DD-8CAADF3B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5680" y="0"/>
            <a:ext cx="738632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1355770-C3E1-4C82-8D6A-614D2472F43B}"/>
              </a:ext>
            </a:extLst>
          </p:cNvPr>
          <p:cNvGrpSpPr/>
          <p:nvPr/>
        </p:nvGrpSpPr>
        <p:grpSpPr>
          <a:xfrm>
            <a:off x="731520" y="1960582"/>
            <a:ext cx="1271867" cy="584776"/>
            <a:chOff x="731520" y="1960582"/>
            <a:chExt cx="1271867" cy="5847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B60F6B-883A-4056-993C-FE81BE9EC017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01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F014D3-1AF2-4D2E-918D-D89B7DFEAF97}"/>
                </a:ext>
              </a:extLst>
            </p:cNvPr>
            <p:cNvSpPr txBox="1"/>
            <p:nvPr/>
          </p:nvSpPr>
          <p:spPr>
            <a:xfrm>
              <a:off x="1525371" y="2022138"/>
              <a:ext cx="4780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AI</a:t>
              </a:r>
              <a:endPara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9E2BF5-6EEC-4B3F-B1CC-14626A1582F7}"/>
              </a:ext>
            </a:extLst>
          </p:cNvPr>
          <p:cNvGrpSpPr/>
          <p:nvPr/>
        </p:nvGrpSpPr>
        <p:grpSpPr>
          <a:xfrm>
            <a:off x="731520" y="3000513"/>
            <a:ext cx="1287897" cy="584776"/>
            <a:chOff x="731520" y="1960582"/>
            <a:chExt cx="1287897" cy="58477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622086-AFA3-43A5-A057-75C5D41F47CF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02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6DEB31-923F-4A03-AE13-2845ED604881}"/>
                </a:ext>
              </a:extLst>
            </p:cNvPr>
            <p:cNvSpPr txBox="1"/>
            <p:nvPr/>
          </p:nvSpPr>
          <p:spPr>
            <a:xfrm>
              <a:off x="1525371" y="2022138"/>
              <a:ext cx="494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UI</a:t>
              </a:r>
              <a:endPara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9D4D1FA-54B2-47C5-8E7C-9A45C5C92BE1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865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271BC06-BBB7-43BB-8A89-936BB9BD856D}"/>
              </a:ext>
            </a:extLst>
          </p:cNvPr>
          <p:cNvGrpSpPr/>
          <p:nvPr/>
        </p:nvGrpSpPr>
        <p:grpSpPr>
          <a:xfrm>
            <a:off x="1890811" y="2296208"/>
            <a:ext cx="1965434" cy="1965434"/>
            <a:chOff x="1860331" y="2326664"/>
            <a:chExt cx="1965434" cy="196543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DEDC9E1-992D-4FB4-8C3D-895C008B3A30}"/>
                </a:ext>
              </a:extLst>
            </p:cNvPr>
            <p:cNvGrpSpPr/>
            <p:nvPr/>
          </p:nvGrpSpPr>
          <p:grpSpPr>
            <a:xfrm>
              <a:off x="1860331" y="2326664"/>
              <a:ext cx="1965434" cy="1965434"/>
              <a:chOff x="2306320" y="2052320"/>
              <a:chExt cx="2633542" cy="2633542"/>
            </a:xfrm>
          </p:grpSpPr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C273C010-6E46-4C6C-B393-2987A772FAF2}"/>
                  </a:ext>
                </a:extLst>
              </p:cNvPr>
              <p:cNvSpPr/>
              <p:nvPr/>
            </p:nvSpPr>
            <p:spPr>
              <a:xfrm rot="5400000">
                <a:off x="2306320" y="2052320"/>
                <a:ext cx="2633542" cy="2633542"/>
              </a:xfrm>
              <a:prstGeom prst="arc">
                <a:avLst>
                  <a:gd name="adj1" fmla="val 16029660"/>
                  <a:gd name="adj2" fmla="val 21546426"/>
                </a:avLst>
              </a:prstGeom>
              <a:ln w="3810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원호 19">
                <a:extLst>
                  <a:ext uri="{FF2B5EF4-FFF2-40B4-BE49-F238E27FC236}">
                    <a16:creationId xmlns:a16="http://schemas.microsoft.com/office/drawing/2014/main" id="{FB435BC5-9C8D-4BC7-A226-509B8A0DBB55}"/>
                  </a:ext>
                </a:extLst>
              </p:cNvPr>
              <p:cNvSpPr/>
              <p:nvPr/>
            </p:nvSpPr>
            <p:spPr>
              <a:xfrm>
                <a:off x="2306320" y="2052320"/>
                <a:ext cx="2633542" cy="2633542"/>
              </a:xfrm>
              <a:prstGeom prst="arc">
                <a:avLst>
                  <a:gd name="adj1" fmla="val 5320067"/>
                  <a:gd name="adj2" fmla="val 0"/>
                </a:avLst>
              </a:prstGeom>
              <a:ln w="3810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D5C1F0-3FB1-4864-8738-32D7006DCD8C}"/>
                </a:ext>
              </a:extLst>
            </p:cNvPr>
            <p:cNvSpPr txBox="1"/>
            <p:nvPr/>
          </p:nvSpPr>
          <p:spPr>
            <a:xfrm>
              <a:off x="2340346" y="3016993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75%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9B70F88-6D77-438E-A7F0-09DB76A1BED5}"/>
              </a:ext>
            </a:extLst>
          </p:cNvPr>
          <p:cNvGrpSpPr/>
          <p:nvPr/>
        </p:nvGrpSpPr>
        <p:grpSpPr>
          <a:xfrm>
            <a:off x="2041410" y="5283224"/>
            <a:ext cx="1664237" cy="690189"/>
            <a:chOff x="1974042" y="5313680"/>
            <a:chExt cx="1664237" cy="69018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A807D4-D996-4883-8B6A-0B66C1274275}"/>
                </a:ext>
              </a:extLst>
            </p:cNvPr>
            <p:cNvSpPr txBox="1"/>
            <p:nvPr/>
          </p:nvSpPr>
          <p:spPr>
            <a:xfrm>
              <a:off x="1974042" y="5542204"/>
              <a:ext cx="1664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 입력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A6A9BD5-4FC1-415B-8FBA-2CCCE0A01DF0}"/>
                </a:ext>
              </a:extLst>
            </p:cNvPr>
            <p:cNvCxnSpPr/>
            <p:nvPr/>
          </p:nvCxnSpPr>
          <p:spPr>
            <a:xfrm>
              <a:off x="2526760" y="531368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1379A40-8025-4406-AB2D-509DED4B6413}"/>
              </a:ext>
            </a:extLst>
          </p:cNvPr>
          <p:cNvGrpSpPr/>
          <p:nvPr/>
        </p:nvGrpSpPr>
        <p:grpSpPr>
          <a:xfrm>
            <a:off x="5570468" y="2296208"/>
            <a:ext cx="1965434" cy="1965434"/>
            <a:chOff x="5113283" y="2296208"/>
            <a:chExt cx="1965434" cy="1965434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AA4D6AB-2257-4634-AF76-C6EB585DFD73}"/>
                </a:ext>
              </a:extLst>
            </p:cNvPr>
            <p:cNvGrpSpPr/>
            <p:nvPr/>
          </p:nvGrpSpPr>
          <p:grpSpPr>
            <a:xfrm>
              <a:off x="5113283" y="2296208"/>
              <a:ext cx="1965434" cy="1965434"/>
              <a:chOff x="2306320" y="2052320"/>
              <a:chExt cx="2633542" cy="2633542"/>
            </a:xfrm>
          </p:grpSpPr>
          <p:sp>
            <p:nvSpPr>
              <p:cNvPr id="22" name="원호 21">
                <a:extLst>
                  <a:ext uri="{FF2B5EF4-FFF2-40B4-BE49-F238E27FC236}">
                    <a16:creationId xmlns:a16="http://schemas.microsoft.com/office/drawing/2014/main" id="{16ADB69E-9DFC-456C-9E86-33FA4892AFDB}"/>
                  </a:ext>
                </a:extLst>
              </p:cNvPr>
              <p:cNvSpPr/>
              <p:nvPr/>
            </p:nvSpPr>
            <p:spPr>
              <a:xfrm rot="5400000">
                <a:off x="2306320" y="2052320"/>
                <a:ext cx="2633542" cy="2633542"/>
              </a:xfrm>
              <a:prstGeom prst="arc">
                <a:avLst>
                  <a:gd name="adj1" fmla="val 14005023"/>
                  <a:gd name="adj2" fmla="val 21546426"/>
                </a:avLst>
              </a:prstGeom>
              <a:ln w="3810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호 22">
                <a:extLst>
                  <a:ext uri="{FF2B5EF4-FFF2-40B4-BE49-F238E27FC236}">
                    <a16:creationId xmlns:a16="http://schemas.microsoft.com/office/drawing/2014/main" id="{37D303E0-398E-4EE1-B9F6-621DD23262F4}"/>
                  </a:ext>
                </a:extLst>
              </p:cNvPr>
              <p:cNvSpPr/>
              <p:nvPr/>
            </p:nvSpPr>
            <p:spPr>
              <a:xfrm>
                <a:off x="2306320" y="2052320"/>
                <a:ext cx="2633542" cy="2633542"/>
              </a:xfrm>
              <a:prstGeom prst="arc">
                <a:avLst>
                  <a:gd name="adj1" fmla="val 5320067"/>
                  <a:gd name="adj2" fmla="val 19460305"/>
                </a:avLst>
              </a:prstGeom>
              <a:ln w="3810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4903DF9-BD7B-4C47-AD6B-8D2086B2FBDD}"/>
                </a:ext>
              </a:extLst>
            </p:cNvPr>
            <p:cNvSpPr txBox="1"/>
            <p:nvPr/>
          </p:nvSpPr>
          <p:spPr>
            <a:xfrm>
              <a:off x="5593298" y="3016993"/>
              <a:ext cx="1005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67%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D6D5343-42A1-43DF-AE25-5CE5E4C86659}"/>
              </a:ext>
            </a:extLst>
          </p:cNvPr>
          <p:cNvGrpSpPr/>
          <p:nvPr/>
        </p:nvGrpSpPr>
        <p:grpSpPr>
          <a:xfrm>
            <a:off x="5721067" y="5313680"/>
            <a:ext cx="1664237" cy="690189"/>
            <a:chOff x="1974042" y="5313680"/>
            <a:chExt cx="1664237" cy="69018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C2163D9-CE24-48B5-B6E5-DB544D48D43C}"/>
                </a:ext>
              </a:extLst>
            </p:cNvPr>
            <p:cNvSpPr txBox="1"/>
            <p:nvPr/>
          </p:nvSpPr>
          <p:spPr>
            <a:xfrm>
              <a:off x="1974042" y="5542204"/>
              <a:ext cx="1664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 입력</a:t>
              </a: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D1EE4722-7C72-4E03-AA24-5DA3326742A3}"/>
                </a:ext>
              </a:extLst>
            </p:cNvPr>
            <p:cNvCxnSpPr/>
            <p:nvPr/>
          </p:nvCxnSpPr>
          <p:spPr>
            <a:xfrm>
              <a:off x="2526760" y="531368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B202A47-477D-4374-990B-95C648410581}"/>
              </a:ext>
            </a:extLst>
          </p:cNvPr>
          <p:cNvGrpSpPr/>
          <p:nvPr/>
        </p:nvGrpSpPr>
        <p:grpSpPr>
          <a:xfrm>
            <a:off x="9250124" y="2296208"/>
            <a:ext cx="1965434" cy="1965434"/>
            <a:chOff x="8366235" y="2326664"/>
            <a:chExt cx="1965434" cy="196543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9B8D71B-13B8-4BB4-9DA0-A183055C092C}"/>
                </a:ext>
              </a:extLst>
            </p:cNvPr>
            <p:cNvGrpSpPr/>
            <p:nvPr/>
          </p:nvGrpSpPr>
          <p:grpSpPr>
            <a:xfrm>
              <a:off x="8366235" y="2326664"/>
              <a:ext cx="1965434" cy="1965434"/>
              <a:chOff x="2306320" y="2052320"/>
              <a:chExt cx="2633542" cy="2633542"/>
            </a:xfrm>
          </p:grpSpPr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64949C30-DE42-4B74-9F89-63473B4C615E}"/>
                  </a:ext>
                </a:extLst>
              </p:cNvPr>
              <p:cNvSpPr/>
              <p:nvPr/>
            </p:nvSpPr>
            <p:spPr>
              <a:xfrm rot="5400000">
                <a:off x="2306320" y="2052320"/>
                <a:ext cx="2633542" cy="2633542"/>
              </a:xfrm>
              <a:prstGeom prst="arc">
                <a:avLst>
                  <a:gd name="adj1" fmla="val 10523546"/>
                  <a:gd name="adj2" fmla="val 21546426"/>
                </a:avLst>
              </a:prstGeom>
              <a:ln w="3810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3D71BDED-C322-4B34-BE24-C4A4B4FB222B}"/>
                  </a:ext>
                </a:extLst>
              </p:cNvPr>
              <p:cNvSpPr/>
              <p:nvPr/>
            </p:nvSpPr>
            <p:spPr>
              <a:xfrm>
                <a:off x="2306320" y="2052320"/>
                <a:ext cx="2633542" cy="2633542"/>
              </a:xfrm>
              <a:prstGeom prst="arc">
                <a:avLst>
                  <a:gd name="adj1" fmla="val 5320067"/>
                  <a:gd name="adj2" fmla="val 16420915"/>
                </a:avLst>
              </a:prstGeom>
              <a:ln w="3810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9CAEFC-0596-4014-BBA0-7B767617859C}"/>
                </a:ext>
              </a:extLst>
            </p:cNvPr>
            <p:cNvSpPr txBox="1"/>
            <p:nvPr/>
          </p:nvSpPr>
          <p:spPr>
            <a:xfrm>
              <a:off x="8846250" y="3016993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51%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28C50A2-EAE1-4BD4-920F-6C29431174B0}"/>
              </a:ext>
            </a:extLst>
          </p:cNvPr>
          <p:cNvGrpSpPr/>
          <p:nvPr/>
        </p:nvGrpSpPr>
        <p:grpSpPr>
          <a:xfrm>
            <a:off x="9400723" y="5283224"/>
            <a:ext cx="1664237" cy="690189"/>
            <a:chOff x="1974042" y="5313680"/>
            <a:chExt cx="1664237" cy="69018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27B5B6-4978-4A09-80A3-3ADD8D7AC791}"/>
                </a:ext>
              </a:extLst>
            </p:cNvPr>
            <p:cNvSpPr txBox="1"/>
            <p:nvPr/>
          </p:nvSpPr>
          <p:spPr>
            <a:xfrm>
              <a:off x="1974042" y="5542204"/>
              <a:ext cx="1664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 입력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810EDC9-6F8C-4E87-A7A4-0BFD1144ECDA}"/>
                </a:ext>
              </a:extLst>
            </p:cNvPr>
            <p:cNvCxnSpPr/>
            <p:nvPr/>
          </p:nvCxnSpPr>
          <p:spPr>
            <a:xfrm>
              <a:off x="2526760" y="531368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5065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7B4297A3-3A49-45CA-9E23-1D071FCF0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384337"/>
              </p:ext>
            </p:extLst>
          </p:nvPr>
        </p:nvGraphicFramePr>
        <p:xfrm>
          <a:off x="6757761" y="4811107"/>
          <a:ext cx="4790351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1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2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898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입력해주세요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6350" marR="6350" marT="6350" marB="0" vert="eaVert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en-US" altLang="ko-KR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입력해주세요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vert="eaVert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새굴림" panose="02030600000101010101" pitchFamily="18" charset="-127"/>
                        </a:rPr>
                        <a:t>Lorem Ipsum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2D4730DA-5737-479D-991C-420E8235D6E4}"/>
              </a:ext>
            </a:extLst>
          </p:cNvPr>
          <p:cNvSpPr/>
          <p:nvPr/>
        </p:nvSpPr>
        <p:spPr>
          <a:xfrm>
            <a:off x="6716697" y="2046708"/>
            <a:ext cx="742950" cy="3248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품목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00EC33E-DBAE-4647-861A-DC2BFA4D55AD}"/>
              </a:ext>
            </a:extLst>
          </p:cNvPr>
          <p:cNvSpPr/>
          <p:nvPr/>
        </p:nvSpPr>
        <p:spPr>
          <a:xfrm>
            <a:off x="8878872" y="2041848"/>
            <a:ext cx="742950" cy="3248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제조사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5AAFF1B-33EA-4AAF-927E-49587C01A0C8}"/>
              </a:ext>
            </a:extLst>
          </p:cNvPr>
          <p:cNvSpPr/>
          <p:nvPr/>
        </p:nvSpPr>
        <p:spPr>
          <a:xfrm>
            <a:off x="6716697" y="2434296"/>
            <a:ext cx="742950" cy="3248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모델명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320FC07-A384-4182-BEFA-FD9A657AA285}"/>
              </a:ext>
            </a:extLst>
          </p:cNvPr>
          <p:cNvSpPr/>
          <p:nvPr/>
        </p:nvSpPr>
        <p:spPr>
          <a:xfrm>
            <a:off x="6716697" y="2821884"/>
            <a:ext cx="742950" cy="3248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특장점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E74D9BF-8C36-4B70-A732-44CB9CCBB50C}"/>
              </a:ext>
            </a:extLst>
          </p:cNvPr>
          <p:cNvSpPr txBox="1"/>
          <p:nvPr/>
        </p:nvSpPr>
        <p:spPr>
          <a:xfrm>
            <a:off x="7496361" y="2065791"/>
            <a:ext cx="1245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Insert Text Here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5AD2B8-0232-4501-8C2B-471C8645F678}"/>
              </a:ext>
            </a:extLst>
          </p:cNvPr>
          <p:cNvSpPr txBox="1"/>
          <p:nvPr/>
        </p:nvSpPr>
        <p:spPr>
          <a:xfrm>
            <a:off x="7496361" y="2453036"/>
            <a:ext cx="1245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Insert Text Here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E1B2D3-BA3E-48B6-B94A-7E3569BDCCDB}"/>
              </a:ext>
            </a:extLst>
          </p:cNvPr>
          <p:cNvSpPr txBox="1"/>
          <p:nvPr/>
        </p:nvSpPr>
        <p:spPr>
          <a:xfrm>
            <a:off x="9654499" y="2048966"/>
            <a:ext cx="1245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Insert Text Here</a:t>
            </a:r>
            <a:endParaRPr lang="ko-KR" alt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AD62C9-9259-4AA5-82FA-2D1B6E813F38}"/>
              </a:ext>
            </a:extLst>
          </p:cNvPr>
          <p:cNvSpPr txBox="1"/>
          <p:nvPr/>
        </p:nvSpPr>
        <p:spPr>
          <a:xfrm>
            <a:off x="9654499" y="2434296"/>
            <a:ext cx="1245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Insert Text Here</a:t>
            </a:r>
            <a:endParaRPr lang="ko-KR" alt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ECB182-AEF3-4155-997E-4004D921F2B9}"/>
              </a:ext>
            </a:extLst>
          </p:cNvPr>
          <p:cNvSpPr txBox="1"/>
          <p:nvPr/>
        </p:nvSpPr>
        <p:spPr>
          <a:xfrm>
            <a:off x="7496361" y="2768704"/>
            <a:ext cx="4137474" cy="188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/>
              <a:t>Lorem Ipsum is simply dummy text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EF3631F-DF9C-4F80-86F6-1312BA224FEA}"/>
              </a:ext>
            </a:extLst>
          </p:cNvPr>
          <p:cNvSpPr/>
          <p:nvPr/>
        </p:nvSpPr>
        <p:spPr>
          <a:xfrm>
            <a:off x="8878872" y="2434296"/>
            <a:ext cx="742950" cy="3248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가격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5458FED-123B-4AB5-B05D-7AFD36FE36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6088" y="1854023"/>
            <a:ext cx="3321384" cy="415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34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0B6573B-C1B5-4669-B731-DD5D8853A64D}"/>
              </a:ext>
            </a:extLst>
          </p:cNvPr>
          <p:cNvSpPr/>
          <p:nvPr/>
        </p:nvSpPr>
        <p:spPr>
          <a:xfrm>
            <a:off x="1473200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7CD99-A7AB-4A6C-9F28-9FBA803B95C3}"/>
              </a:ext>
            </a:extLst>
          </p:cNvPr>
          <p:cNvSpPr/>
          <p:nvPr/>
        </p:nvSpPr>
        <p:spPr>
          <a:xfrm>
            <a:off x="1473200" y="1739679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4794310-5E53-4021-B2DA-997375E7A6C9}"/>
              </a:ext>
            </a:extLst>
          </p:cNvPr>
          <p:cNvSpPr/>
          <p:nvPr/>
        </p:nvSpPr>
        <p:spPr>
          <a:xfrm>
            <a:off x="9748875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FA03B61-518D-4CBD-BC5E-8E94F3266DA1}"/>
              </a:ext>
            </a:extLst>
          </p:cNvPr>
          <p:cNvSpPr/>
          <p:nvPr/>
        </p:nvSpPr>
        <p:spPr>
          <a:xfrm>
            <a:off x="4231758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70A0F0F-7CEA-4968-97FC-B7890698D758}"/>
              </a:ext>
            </a:extLst>
          </p:cNvPr>
          <p:cNvSpPr/>
          <p:nvPr/>
        </p:nvSpPr>
        <p:spPr>
          <a:xfrm>
            <a:off x="6990316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E6DDF1-429B-4E00-BEE8-89C405EFCDE3}"/>
              </a:ext>
            </a:extLst>
          </p:cNvPr>
          <p:cNvSpPr txBox="1"/>
          <p:nvPr/>
        </p:nvSpPr>
        <p:spPr>
          <a:xfrm>
            <a:off x="3722400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B2F4C1-E920-4EE0-BF5B-E649194C47C2}"/>
              </a:ext>
            </a:extLst>
          </p:cNvPr>
          <p:cNvSpPr txBox="1"/>
          <p:nvPr/>
        </p:nvSpPr>
        <p:spPr>
          <a:xfrm>
            <a:off x="6476222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284F1A-0C92-4A98-BE43-1BC422846148}"/>
              </a:ext>
            </a:extLst>
          </p:cNvPr>
          <p:cNvSpPr txBox="1"/>
          <p:nvPr/>
        </p:nvSpPr>
        <p:spPr>
          <a:xfrm>
            <a:off x="9230044" y="38256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787D84-EF15-4E76-8875-EFFD067FAC14}"/>
              </a:ext>
            </a:extLst>
          </p:cNvPr>
          <p:cNvSpPr txBox="1"/>
          <p:nvPr/>
        </p:nvSpPr>
        <p:spPr>
          <a:xfrm>
            <a:off x="2063144" y="1895292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1F23AB9-B3DE-4CC5-B42C-5F4A371309BA}"/>
              </a:ext>
            </a:extLst>
          </p:cNvPr>
          <p:cNvSpPr/>
          <p:nvPr/>
        </p:nvSpPr>
        <p:spPr>
          <a:xfrm>
            <a:off x="4231757" y="1739679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31B2DC-59A2-4AB1-A13E-285F340A2A10}"/>
              </a:ext>
            </a:extLst>
          </p:cNvPr>
          <p:cNvSpPr txBox="1"/>
          <p:nvPr/>
        </p:nvSpPr>
        <p:spPr>
          <a:xfrm>
            <a:off x="4821701" y="1895292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CBBD1D-F672-4A4E-81B7-9454E0CF9EC5}"/>
              </a:ext>
            </a:extLst>
          </p:cNvPr>
          <p:cNvSpPr/>
          <p:nvPr/>
        </p:nvSpPr>
        <p:spPr>
          <a:xfrm>
            <a:off x="6990314" y="1739679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A6104C-D1BF-44E7-8AAF-8107F91C69AE}"/>
              </a:ext>
            </a:extLst>
          </p:cNvPr>
          <p:cNvSpPr txBox="1"/>
          <p:nvPr/>
        </p:nvSpPr>
        <p:spPr>
          <a:xfrm>
            <a:off x="7580258" y="1895292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3C69E33-9633-43AD-8828-A4D0ABA16A48}"/>
              </a:ext>
            </a:extLst>
          </p:cNvPr>
          <p:cNvSpPr/>
          <p:nvPr/>
        </p:nvSpPr>
        <p:spPr>
          <a:xfrm>
            <a:off x="9748871" y="1739679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AFEFD1-B060-4875-ABC9-7F6FCE732244}"/>
              </a:ext>
            </a:extLst>
          </p:cNvPr>
          <p:cNvSpPr txBox="1"/>
          <p:nvPr/>
        </p:nvSpPr>
        <p:spPr>
          <a:xfrm>
            <a:off x="10328182" y="1895292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36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6E061E-771F-4FBF-8953-1CBE47B62C16}"/>
              </a:ext>
            </a:extLst>
          </p:cNvPr>
          <p:cNvSpPr txBox="1"/>
          <p:nvPr/>
        </p:nvSpPr>
        <p:spPr>
          <a:xfrm>
            <a:off x="419777" y="203200"/>
            <a:ext cx="933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3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D0002-FDC9-4382-85D0-836A08F50DDE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27CEB6-A02B-4E15-B192-17C21E9E8174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2CDA27-06DE-4A80-8893-8DDD74C74F6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FA6006-6236-44C3-810F-6E74AC4A8744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0F0BEB-3BCC-4199-930F-C55AED6BD60C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40CE8C-89F5-4E7A-8F13-033A1F5944A2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7AD71DA-FF40-4CFB-B508-60A265B426B4}"/>
              </a:ext>
            </a:extLst>
          </p:cNvPr>
          <p:cNvGrpSpPr/>
          <p:nvPr/>
        </p:nvGrpSpPr>
        <p:grpSpPr>
          <a:xfrm>
            <a:off x="1213082" y="2052321"/>
            <a:ext cx="10978917" cy="3647440"/>
            <a:chOff x="0" y="1869440"/>
            <a:chExt cx="12192000" cy="405045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9DE3B21-52CF-4E1E-9E97-DDCE5F62F984}"/>
                </a:ext>
              </a:extLst>
            </p:cNvPr>
            <p:cNvSpPr/>
            <p:nvPr/>
          </p:nvSpPr>
          <p:spPr>
            <a:xfrm>
              <a:off x="0" y="1869440"/>
              <a:ext cx="4064000" cy="40504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31DE1EF-43A7-49D7-9635-A8EAA3F79C5E}"/>
                </a:ext>
              </a:extLst>
            </p:cNvPr>
            <p:cNvSpPr/>
            <p:nvPr/>
          </p:nvSpPr>
          <p:spPr>
            <a:xfrm>
              <a:off x="4064000" y="1869440"/>
              <a:ext cx="4064000" cy="40504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84A5660-3457-40D4-839C-32B46BE79821}"/>
                </a:ext>
              </a:extLst>
            </p:cNvPr>
            <p:cNvSpPr/>
            <p:nvPr/>
          </p:nvSpPr>
          <p:spPr>
            <a:xfrm>
              <a:off x="8128000" y="1869440"/>
              <a:ext cx="4064000" cy="40504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BAD0FE-9B4C-4E6A-A733-F964EDA74060}"/>
                </a:ext>
              </a:extLst>
            </p:cNvPr>
            <p:cNvSpPr txBox="1"/>
            <p:nvPr/>
          </p:nvSpPr>
          <p:spPr>
            <a:xfrm>
              <a:off x="401318" y="4300340"/>
              <a:ext cx="326136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봄이 아무 아스라히 한 추억과 묻힌 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이름자 별빛이 써 같이 별 시와 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이름자 된 </a:t>
              </a:r>
              <a:r>
                <a:rPr lang="ko-KR" altLang="en-US" sz="1200" dirty="0" err="1"/>
                <a:t>릴케</a:t>
              </a:r>
              <a:r>
                <a:rPr lang="ko-KR" altLang="en-US" sz="1200" dirty="0"/>
                <a:t> 내일 써 별 책상을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묻힌 했던 별 말 봄이 </a:t>
              </a:r>
              <a:r>
                <a:rPr lang="ko-KR" altLang="en-US" sz="1200" dirty="0" err="1"/>
                <a:t>릴케</a:t>
              </a:r>
              <a:r>
                <a:rPr lang="ko-KR" altLang="en-US" sz="1200" dirty="0"/>
                <a:t> 다 위에 그리워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봄이 </a:t>
              </a:r>
              <a:r>
                <a:rPr lang="ko-KR" altLang="en-US" sz="1200" dirty="0" err="1"/>
                <a:t>헤일</a:t>
              </a:r>
              <a:r>
                <a:rPr lang="ko-KR" altLang="en-US" sz="1200" dirty="0"/>
                <a:t> 딴은 별 무덤 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이름과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비둘기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못 까닭입니다</a:t>
              </a:r>
              <a:r>
                <a:rPr lang="en-US" altLang="ko-KR" sz="1200" dirty="0"/>
                <a:t>. </a:t>
              </a:r>
              <a:endParaRPr lang="ko-KR" altLang="en-US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DE45AD-4BA9-43A6-A256-0C73DF81A868}"/>
                </a:ext>
              </a:extLst>
            </p:cNvPr>
            <p:cNvSpPr txBox="1"/>
            <p:nvPr/>
          </p:nvSpPr>
          <p:spPr>
            <a:xfrm>
              <a:off x="4465318" y="4300339"/>
              <a:ext cx="326136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봄이 아무 아스라히 한 추억과 묻힌 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이름자 별빛이 써 같이 별 시와 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이름자 된 </a:t>
              </a:r>
              <a:r>
                <a:rPr lang="ko-KR" altLang="en-US" sz="1200" dirty="0" err="1"/>
                <a:t>릴케</a:t>
              </a:r>
              <a:r>
                <a:rPr lang="ko-KR" altLang="en-US" sz="1200" dirty="0"/>
                <a:t> 내일 써 별 책상을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묻힌 했던 별 말 봄이 </a:t>
              </a:r>
              <a:r>
                <a:rPr lang="ko-KR" altLang="en-US" sz="1200" dirty="0" err="1"/>
                <a:t>릴케</a:t>
              </a:r>
              <a:r>
                <a:rPr lang="ko-KR" altLang="en-US" sz="1200" dirty="0"/>
                <a:t> 다 위에 그리워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봄이 </a:t>
              </a:r>
              <a:r>
                <a:rPr lang="ko-KR" altLang="en-US" sz="1200" dirty="0" err="1"/>
                <a:t>헤일</a:t>
              </a:r>
              <a:r>
                <a:rPr lang="ko-KR" altLang="en-US" sz="1200" dirty="0"/>
                <a:t> 딴은 별 무덤 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이름과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비둘기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못 까닭입니다</a:t>
              </a:r>
              <a:r>
                <a:rPr lang="en-US" altLang="ko-KR" sz="1200" dirty="0"/>
                <a:t>. </a:t>
              </a:r>
              <a:endParaRPr lang="ko-KR" altLang="en-US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429C0D-ADB1-45CF-8961-49A98F5A33B8}"/>
                </a:ext>
              </a:extLst>
            </p:cNvPr>
            <p:cNvSpPr txBox="1"/>
            <p:nvPr/>
          </p:nvSpPr>
          <p:spPr>
            <a:xfrm>
              <a:off x="8529318" y="4300338"/>
              <a:ext cx="326136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dirty="0"/>
                <a:t>봄이 아무 아스라히 한 추억과 묻힌 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이름자 별빛이 써 같이 별 시와 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이름자 된 </a:t>
              </a:r>
              <a:r>
                <a:rPr lang="ko-KR" altLang="en-US" sz="1200" dirty="0" err="1"/>
                <a:t>릴케</a:t>
              </a:r>
              <a:r>
                <a:rPr lang="ko-KR" altLang="en-US" sz="1200" dirty="0"/>
                <a:t> 내일 써 별 책상을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묻힌 했던 별 말 봄이 </a:t>
              </a:r>
              <a:r>
                <a:rPr lang="ko-KR" altLang="en-US" sz="1200" dirty="0" err="1"/>
                <a:t>릴케</a:t>
              </a:r>
              <a:r>
                <a:rPr lang="ko-KR" altLang="en-US" sz="1200" dirty="0"/>
                <a:t> 다 위에 그리워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봄이 </a:t>
              </a:r>
              <a:r>
                <a:rPr lang="ko-KR" altLang="en-US" sz="1200" dirty="0" err="1"/>
                <a:t>헤일</a:t>
              </a:r>
              <a:r>
                <a:rPr lang="ko-KR" altLang="en-US" sz="1200" dirty="0"/>
                <a:t> 딴은 별 무덤 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이름과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비둘기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못 까닭입니다</a:t>
              </a:r>
              <a:r>
                <a:rPr lang="en-US" altLang="ko-KR" sz="1200" dirty="0"/>
                <a:t>. </a:t>
              </a:r>
              <a:endParaRPr lang="ko-KR" altLang="en-US" sz="1200" dirty="0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F0499E-F3E2-4903-85DA-3E636005B56A}"/>
              </a:ext>
            </a:extLst>
          </p:cNvPr>
          <p:cNvSpPr/>
          <p:nvPr/>
        </p:nvSpPr>
        <p:spPr>
          <a:xfrm>
            <a:off x="1574470" y="2445172"/>
            <a:ext cx="2936861" cy="1584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BAF487-0DB3-481C-B9CB-4B4B6CED1F37}"/>
              </a:ext>
            </a:extLst>
          </p:cNvPr>
          <p:cNvSpPr/>
          <p:nvPr/>
        </p:nvSpPr>
        <p:spPr>
          <a:xfrm>
            <a:off x="5234109" y="2445172"/>
            <a:ext cx="2936861" cy="1584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E90C78-231D-4331-B48D-9F4D11A54E54}"/>
              </a:ext>
            </a:extLst>
          </p:cNvPr>
          <p:cNvSpPr/>
          <p:nvPr/>
        </p:nvSpPr>
        <p:spPr>
          <a:xfrm>
            <a:off x="8893747" y="2445172"/>
            <a:ext cx="2936861" cy="1584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83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B0B73A-B813-4703-B90E-894D5968F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D231E9-DC73-435B-A016-E0E73A897B33}"/>
              </a:ext>
            </a:extLst>
          </p:cNvPr>
          <p:cNvSpPr txBox="1"/>
          <p:nvPr/>
        </p:nvSpPr>
        <p:spPr>
          <a:xfrm>
            <a:off x="6216584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9486B-6C5B-4768-8CAD-FA344B0E9F3F}"/>
              </a:ext>
            </a:extLst>
          </p:cNvPr>
          <p:cNvSpPr txBox="1"/>
          <p:nvPr/>
        </p:nvSpPr>
        <p:spPr>
          <a:xfrm>
            <a:off x="11192435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0789ED-476F-4BBD-B7C4-90569E34FA07}"/>
              </a:ext>
            </a:extLst>
          </p:cNvPr>
          <p:cNvSpPr txBox="1"/>
          <p:nvPr/>
        </p:nvSpPr>
        <p:spPr>
          <a:xfrm>
            <a:off x="6886704" y="2985066"/>
            <a:ext cx="4443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5EE2D-3658-4268-91AD-7CAB2D69DE7F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D19F09A-689E-4110-842D-9C39F4D66AA2}"/>
              </a:ext>
            </a:extLst>
          </p:cNvPr>
          <p:cNvGrpSpPr/>
          <p:nvPr/>
        </p:nvGrpSpPr>
        <p:grpSpPr>
          <a:xfrm>
            <a:off x="7909747" y="2000519"/>
            <a:ext cx="2397760" cy="769441"/>
            <a:chOff x="7205150" y="2083172"/>
            <a:chExt cx="2397760" cy="76944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2DEFE10-7616-424A-9D84-C2C01A9C0519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931FDA-B7F7-4129-AC94-897857743709}"/>
                </a:ext>
              </a:extLst>
            </p:cNvPr>
            <p:cNvSpPr txBox="1"/>
            <p:nvPr/>
          </p:nvSpPr>
          <p:spPr>
            <a:xfrm>
              <a:off x="7478872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4,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6701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997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4.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968608-95A3-4904-AE67-F5C0B353A88E}"/>
              </a:ext>
            </a:extLst>
          </p:cNvPr>
          <p:cNvGrpSpPr/>
          <p:nvPr/>
        </p:nvGrpSpPr>
        <p:grpSpPr>
          <a:xfrm>
            <a:off x="1534160" y="1986740"/>
            <a:ext cx="4561840" cy="3829532"/>
            <a:chOff x="1534160" y="1924994"/>
            <a:chExt cx="4561840" cy="382953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7A4DA11-E1C9-4093-806A-EB27EA9ED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34160" y="1924994"/>
              <a:ext cx="4561840" cy="3041227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170979-697C-4818-BF52-34A3A9BC1E96}"/>
                </a:ext>
              </a:extLst>
            </p:cNvPr>
            <p:cNvSpPr/>
            <p:nvPr/>
          </p:nvSpPr>
          <p:spPr>
            <a:xfrm>
              <a:off x="1534160" y="4966222"/>
              <a:ext cx="4561840" cy="7883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9B29696-0D34-4A02-9DCA-8DEF03325642}"/>
              </a:ext>
            </a:extLst>
          </p:cNvPr>
          <p:cNvGrpSpPr/>
          <p:nvPr/>
        </p:nvGrpSpPr>
        <p:grpSpPr>
          <a:xfrm>
            <a:off x="6888480" y="1986740"/>
            <a:ext cx="4561840" cy="3829532"/>
            <a:chOff x="6888480" y="1924994"/>
            <a:chExt cx="4561840" cy="382953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1201E21-1934-4F8B-8C9F-C369378F2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88480" y="1924994"/>
              <a:ext cx="4561840" cy="3041466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693F312-BFAC-47FB-909C-46A87FD98533}"/>
                </a:ext>
              </a:extLst>
            </p:cNvPr>
            <p:cNvSpPr/>
            <p:nvPr/>
          </p:nvSpPr>
          <p:spPr>
            <a:xfrm>
              <a:off x="6888480" y="4966222"/>
              <a:ext cx="4561840" cy="7883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1BE43F-EEFC-4A96-96CD-1C3EB2F1D070}"/>
              </a:ext>
            </a:extLst>
          </p:cNvPr>
          <p:cNvSpPr txBox="1"/>
          <p:nvPr/>
        </p:nvSpPr>
        <p:spPr>
          <a:xfrm>
            <a:off x="2302485" y="5160510"/>
            <a:ext cx="3025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C06853-4241-463D-B2EB-4333837ACB26}"/>
              </a:ext>
            </a:extLst>
          </p:cNvPr>
          <p:cNvSpPr txBox="1"/>
          <p:nvPr/>
        </p:nvSpPr>
        <p:spPr>
          <a:xfrm>
            <a:off x="7656805" y="5160510"/>
            <a:ext cx="3025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+mj-ea"/>
                <a:ea typeface="+mj-ea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966118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4.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3B1130F-B0FE-43B3-B18D-46FAC7FFC8FC}"/>
              </a:ext>
            </a:extLst>
          </p:cNvPr>
          <p:cNvGrpSpPr/>
          <p:nvPr/>
        </p:nvGrpSpPr>
        <p:grpSpPr>
          <a:xfrm>
            <a:off x="1899920" y="1746102"/>
            <a:ext cx="9194800" cy="2068979"/>
            <a:chOff x="1899920" y="1558141"/>
            <a:chExt cx="9194800" cy="206897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6AD9857-8D63-434B-8FBB-E923F0B7ECED}"/>
                </a:ext>
              </a:extLst>
            </p:cNvPr>
            <p:cNvGrpSpPr/>
            <p:nvPr/>
          </p:nvGrpSpPr>
          <p:grpSpPr>
            <a:xfrm>
              <a:off x="3159760" y="2382520"/>
              <a:ext cx="6675120" cy="914400"/>
              <a:chOff x="2286000" y="2383450"/>
              <a:chExt cx="6675120" cy="914400"/>
            </a:xfrm>
          </p:grpSpPr>
          <p:pic>
            <p:nvPicPr>
              <p:cNvPr id="15" name="그래픽 14" descr="여자">
                <a:extLst>
                  <a:ext uri="{FF2B5EF4-FFF2-40B4-BE49-F238E27FC236}">
                    <a16:creationId xmlns:a16="http://schemas.microsoft.com/office/drawing/2014/main" id="{B791CAD7-0D40-4160-892B-032B316F8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86000" y="23834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그래픽 17" descr="여자">
                <a:extLst>
                  <a:ext uri="{FF2B5EF4-FFF2-40B4-BE49-F238E27FC236}">
                    <a16:creationId xmlns:a16="http://schemas.microsoft.com/office/drawing/2014/main" id="{F25BC6BC-435B-495F-88DC-0FEE7912BF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26080" y="23834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9" name="그래픽 18" descr="여자">
                <a:extLst>
                  <a:ext uri="{FF2B5EF4-FFF2-40B4-BE49-F238E27FC236}">
                    <a16:creationId xmlns:a16="http://schemas.microsoft.com/office/drawing/2014/main" id="{0A883DDF-296B-410A-9C20-415207801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66160" y="23834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그래픽 19" descr="여자">
                <a:extLst>
                  <a:ext uri="{FF2B5EF4-FFF2-40B4-BE49-F238E27FC236}">
                    <a16:creationId xmlns:a16="http://schemas.microsoft.com/office/drawing/2014/main" id="{65302AD4-1208-4A4F-9754-0344E6227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06240" y="23834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그래픽 20" descr="여자">
                <a:extLst>
                  <a:ext uri="{FF2B5EF4-FFF2-40B4-BE49-F238E27FC236}">
                    <a16:creationId xmlns:a16="http://schemas.microsoft.com/office/drawing/2014/main" id="{CE63A87F-6588-4331-A81A-FECFAFB77E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46320" y="23834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그래픽 21" descr="여자">
                <a:extLst>
                  <a:ext uri="{FF2B5EF4-FFF2-40B4-BE49-F238E27FC236}">
                    <a16:creationId xmlns:a16="http://schemas.microsoft.com/office/drawing/2014/main" id="{A36EB9FD-34C1-408D-97D7-6230A2EF6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86400" y="23834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그래픽 22" descr="여자">
                <a:extLst>
                  <a:ext uri="{FF2B5EF4-FFF2-40B4-BE49-F238E27FC236}">
                    <a16:creationId xmlns:a16="http://schemas.microsoft.com/office/drawing/2014/main" id="{1A5A1B8A-EE60-48C5-90BF-BDD77D664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126480" y="23834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그래픽 23" descr="여자">
                <a:extLst>
                  <a:ext uri="{FF2B5EF4-FFF2-40B4-BE49-F238E27FC236}">
                    <a16:creationId xmlns:a16="http://schemas.microsoft.com/office/drawing/2014/main" id="{7F9E1B31-9B2E-4BE0-AAA4-898E841248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66560" y="23834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그래픽 24" descr="여자">
                <a:extLst>
                  <a:ext uri="{FF2B5EF4-FFF2-40B4-BE49-F238E27FC236}">
                    <a16:creationId xmlns:a16="http://schemas.microsoft.com/office/drawing/2014/main" id="{CA5F74B2-798C-4C84-B243-672C42DC49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06640" y="23834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" name="그래픽 25" descr="여자">
                <a:extLst>
                  <a:ext uri="{FF2B5EF4-FFF2-40B4-BE49-F238E27FC236}">
                    <a16:creationId xmlns:a16="http://schemas.microsoft.com/office/drawing/2014/main" id="{0CC1DA58-2DA9-4EBB-99C6-CAEA3E3B0B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046720" y="238345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0" name="양쪽 대괄호 39">
              <a:extLst>
                <a:ext uri="{FF2B5EF4-FFF2-40B4-BE49-F238E27FC236}">
                  <a16:creationId xmlns:a16="http://schemas.microsoft.com/office/drawing/2014/main" id="{D9F69E59-E63B-45E4-A679-873D08A5C95D}"/>
                </a:ext>
              </a:extLst>
            </p:cNvPr>
            <p:cNvSpPr/>
            <p:nvPr/>
          </p:nvSpPr>
          <p:spPr>
            <a:xfrm>
              <a:off x="1899920" y="2052320"/>
              <a:ext cx="9194800" cy="157480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9F6838B-0F51-4DDB-9C16-EA722FC61C97}"/>
                </a:ext>
              </a:extLst>
            </p:cNvPr>
            <p:cNvGrpSpPr/>
            <p:nvPr/>
          </p:nvGrpSpPr>
          <p:grpSpPr>
            <a:xfrm>
              <a:off x="3776062" y="1558141"/>
              <a:ext cx="5442516" cy="658157"/>
              <a:chOff x="3978571" y="1558141"/>
              <a:chExt cx="5442516" cy="65815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364C93C-5DBC-41F1-BA36-F887C682371F}"/>
                  </a:ext>
                </a:extLst>
              </p:cNvPr>
              <p:cNvSpPr txBox="1"/>
              <p:nvPr/>
            </p:nvSpPr>
            <p:spPr>
              <a:xfrm>
                <a:off x="3978571" y="1625610"/>
                <a:ext cx="5442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/>
                  <a:t>10</a:t>
                </a:r>
                <a:r>
                  <a:rPr lang="ko-KR" altLang="en-US" sz="2800" dirty="0"/>
                  <a:t>명 중            이 </a:t>
                </a:r>
                <a:r>
                  <a:rPr lang="ja-JP" altLang="en-US" sz="2800" dirty="0"/>
                  <a:t>○○</a:t>
                </a:r>
                <a:r>
                  <a:rPr lang="ko-KR" altLang="en-US" sz="2800" dirty="0"/>
                  <a:t>이라고 응답</a:t>
                </a:r>
                <a:r>
                  <a:rPr lang="en-US" altLang="ko-KR" sz="2800" dirty="0"/>
                  <a:t>!</a:t>
                </a:r>
                <a:endParaRPr lang="ko-KR" altLang="en-US" sz="2800" dirty="0"/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E88EF676-5524-494F-BAC1-3FE22F8A76E7}"/>
                  </a:ext>
                </a:extLst>
              </p:cNvPr>
              <p:cNvGrpSpPr/>
              <p:nvPr/>
            </p:nvGrpSpPr>
            <p:grpSpPr>
              <a:xfrm>
                <a:off x="5361263" y="1558141"/>
                <a:ext cx="960120" cy="658157"/>
                <a:chOff x="5544143" y="1563400"/>
                <a:chExt cx="960120" cy="658157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2C4489D8-87C6-45FA-92C9-F31B4EAFBD94}"/>
                    </a:ext>
                  </a:extLst>
                </p:cNvPr>
                <p:cNvSpPr/>
                <p:nvPr/>
              </p:nvSpPr>
              <p:spPr>
                <a:xfrm>
                  <a:off x="5544143" y="1573203"/>
                  <a:ext cx="960120" cy="648354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1F1A365-2E06-4B80-BFDB-49AAEFFCE935}"/>
                    </a:ext>
                  </a:extLst>
                </p:cNvPr>
                <p:cNvSpPr txBox="1"/>
                <p:nvPr/>
              </p:nvSpPr>
              <p:spPr>
                <a:xfrm>
                  <a:off x="5600049" y="1563400"/>
                  <a:ext cx="84830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3600" spc="-15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8</a:t>
                  </a:r>
                  <a:r>
                    <a:rPr lang="ko-KR" altLang="en-US" sz="3600" spc="-15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명</a:t>
                  </a:r>
                </a:p>
              </p:txBody>
            </p:sp>
          </p:grp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7388661-06AB-4E9E-8C65-EDB1288AB4CB}"/>
              </a:ext>
            </a:extLst>
          </p:cNvPr>
          <p:cNvGrpSpPr/>
          <p:nvPr/>
        </p:nvGrpSpPr>
        <p:grpSpPr>
          <a:xfrm>
            <a:off x="1906863" y="4077812"/>
            <a:ext cx="9194800" cy="1967567"/>
            <a:chOff x="1906863" y="3884593"/>
            <a:chExt cx="9194800" cy="1967567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680CC1D-27FD-48D5-BB57-FF380C82E4BB}"/>
                </a:ext>
              </a:extLst>
            </p:cNvPr>
            <p:cNvGrpSpPr/>
            <p:nvPr/>
          </p:nvGrpSpPr>
          <p:grpSpPr>
            <a:xfrm>
              <a:off x="3166703" y="4607560"/>
              <a:ext cx="6675120" cy="914400"/>
              <a:chOff x="2286000" y="3901506"/>
              <a:chExt cx="6675120" cy="914400"/>
            </a:xfrm>
          </p:grpSpPr>
          <p:pic>
            <p:nvPicPr>
              <p:cNvPr id="17" name="그래픽 16" descr="사람">
                <a:extLst>
                  <a:ext uri="{FF2B5EF4-FFF2-40B4-BE49-F238E27FC236}">
                    <a16:creationId xmlns:a16="http://schemas.microsoft.com/office/drawing/2014/main" id="{D13ABAA4-1CBC-4847-AA18-264A8EE45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6000" y="39015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그래픽 27" descr="사람">
                <a:extLst>
                  <a:ext uri="{FF2B5EF4-FFF2-40B4-BE49-F238E27FC236}">
                    <a16:creationId xmlns:a16="http://schemas.microsoft.com/office/drawing/2014/main" id="{AB21C968-8F89-4A83-B1BC-6128A8A885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926080" y="39015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그래픽 28" descr="사람">
                <a:extLst>
                  <a:ext uri="{FF2B5EF4-FFF2-40B4-BE49-F238E27FC236}">
                    <a16:creationId xmlns:a16="http://schemas.microsoft.com/office/drawing/2014/main" id="{34C0F3A0-C601-4E00-8C1F-38ABE5D55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566160" y="39015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0" name="그래픽 29" descr="사람">
                <a:extLst>
                  <a:ext uri="{FF2B5EF4-FFF2-40B4-BE49-F238E27FC236}">
                    <a16:creationId xmlns:a16="http://schemas.microsoft.com/office/drawing/2014/main" id="{0DE2ABC8-B5A2-43D0-A881-73C4C0995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206240" y="39015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1" name="그래픽 30" descr="사람">
                <a:extLst>
                  <a:ext uri="{FF2B5EF4-FFF2-40B4-BE49-F238E27FC236}">
                    <a16:creationId xmlns:a16="http://schemas.microsoft.com/office/drawing/2014/main" id="{CE930CEC-A640-4C01-99C1-F17A661DF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846320" y="39015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2" name="그래픽 31" descr="사람">
                <a:extLst>
                  <a:ext uri="{FF2B5EF4-FFF2-40B4-BE49-F238E27FC236}">
                    <a16:creationId xmlns:a16="http://schemas.microsoft.com/office/drawing/2014/main" id="{CF7493B7-7618-48C0-A590-528E6B27C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486400" y="39015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3" name="그래픽 32" descr="사람">
                <a:extLst>
                  <a:ext uri="{FF2B5EF4-FFF2-40B4-BE49-F238E27FC236}">
                    <a16:creationId xmlns:a16="http://schemas.microsoft.com/office/drawing/2014/main" id="{EFEA26ED-A19D-4D8D-BF63-7807D6F05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126480" y="39015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4" name="그래픽 33" descr="사람">
                <a:extLst>
                  <a:ext uri="{FF2B5EF4-FFF2-40B4-BE49-F238E27FC236}">
                    <a16:creationId xmlns:a16="http://schemas.microsoft.com/office/drawing/2014/main" id="{4B09464B-B952-4AAE-A82E-DCF4FBF37D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766560" y="39015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5" name="그래픽 34" descr="사람">
                <a:extLst>
                  <a:ext uri="{FF2B5EF4-FFF2-40B4-BE49-F238E27FC236}">
                    <a16:creationId xmlns:a16="http://schemas.microsoft.com/office/drawing/2014/main" id="{ECDA71FA-B7C2-4758-8A46-3C66EFBB85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06640" y="390150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6" name="그래픽 35" descr="사람">
                <a:extLst>
                  <a:ext uri="{FF2B5EF4-FFF2-40B4-BE49-F238E27FC236}">
                    <a16:creationId xmlns:a16="http://schemas.microsoft.com/office/drawing/2014/main" id="{F96C387B-B3C2-448A-83BA-B1D9354E33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046720" y="3901506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41" name="양쪽 대괄호 40">
              <a:extLst>
                <a:ext uri="{FF2B5EF4-FFF2-40B4-BE49-F238E27FC236}">
                  <a16:creationId xmlns:a16="http://schemas.microsoft.com/office/drawing/2014/main" id="{68B5AEC8-4F5D-42FD-8CC0-8A910630810D}"/>
                </a:ext>
              </a:extLst>
            </p:cNvPr>
            <p:cNvSpPr/>
            <p:nvPr/>
          </p:nvSpPr>
          <p:spPr>
            <a:xfrm>
              <a:off x="1906863" y="4277360"/>
              <a:ext cx="9194800" cy="1574800"/>
            </a:xfrm>
            <a:prstGeom prst="bracketPair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EF75991-BACE-4317-A655-BF055F5036FF}"/>
                </a:ext>
              </a:extLst>
            </p:cNvPr>
            <p:cNvSpPr txBox="1"/>
            <p:nvPr/>
          </p:nvSpPr>
          <p:spPr>
            <a:xfrm>
              <a:off x="3783005" y="3952062"/>
              <a:ext cx="54425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10</a:t>
              </a:r>
              <a:r>
                <a:rPr lang="ko-KR" altLang="en-US" sz="2800" dirty="0"/>
                <a:t>명 중            이 </a:t>
              </a:r>
              <a:r>
                <a:rPr lang="ja-JP" altLang="en-US" sz="2800" dirty="0"/>
                <a:t>○○</a:t>
              </a:r>
              <a:r>
                <a:rPr lang="ko-KR" altLang="en-US" sz="2800" dirty="0"/>
                <a:t>이라고 응답</a:t>
              </a:r>
              <a:r>
                <a:rPr lang="en-US" altLang="ko-KR" sz="2800" dirty="0"/>
                <a:t>!</a:t>
              </a:r>
              <a:endParaRPr lang="ko-KR" altLang="en-US" sz="2800" dirty="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FA0B728-EE52-4F9E-8CFC-CCA4ED5BC859}"/>
                </a:ext>
              </a:extLst>
            </p:cNvPr>
            <p:cNvGrpSpPr/>
            <p:nvPr/>
          </p:nvGrpSpPr>
          <p:grpSpPr>
            <a:xfrm>
              <a:off x="5006595" y="3884593"/>
              <a:ext cx="960120" cy="658157"/>
              <a:chOff x="5544143" y="1563400"/>
              <a:chExt cx="960120" cy="658157"/>
            </a:xfrm>
            <a:solidFill>
              <a:srgbClr val="00B0F0"/>
            </a:solidFill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3AE87F6-FDBD-4DED-9687-6535F06230A7}"/>
                  </a:ext>
                </a:extLst>
              </p:cNvPr>
              <p:cNvSpPr/>
              <p:nvPr/>
            </p:nvSpPr>
            <p:spPr>
              <a:xfrm>
                <a:off x="5544143" y="1573203"/>
                <a:ext cx="960120" cy="6483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3D137B-33C4-48D3-808D-E3239408EE6E}"/>
                  </a:ext>
                </a:extLst>
              </p:cNvPr>
              <p:cNvSpPr txBox="1"/>
              <p:nvPr/>
            </p:nvSpPr>
            <p:spPr>
              <a:xfrm>
                <a:off x="5600049" y="1563400"/>
                <a:ext cx="8483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spc="-150" dirty="0">
                    <a:solidFill>
                      <a:schemeClr val="bg1"/>
                    </a:solidFill>
                    <a:latin typeface="+mj-ea"/>
                    <a:ea typeface="+mj-ea"/>
                  </a:rPr>
                  <a:t>7</a:t>
                </a:r>
                <a:r>
                  <a:rPr lang="ko-KR" altLang="en-US" sz="3600" spc="-150" dirty="0">
                    <a:solidFill>
                      <a:schemeClr val="bg1"/>
                    </a:solidFill>
                    <a:latin typeface="+mj-ea"/>
                    <a:ea typeface="+mj-ea"/>
                  </a:rPr>
                  <a:t>명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4963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DACA3874-BDB5-40FC-9621-CCA5025C226A}"/>
              </a:ext>
            </a:extLst>
          </p:cNvPr>
          <p:cNvSpPr/>
          <p:nvPr/>
        </p:nvSpPr>
        <p:spPr>
          <a:xfrm>
            <a:off x="731520" y="1945640"/>
            <a:ext cx="2966720" cy="29667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231CED2-FBC9-4F96-8967-6C791EBE553B}"/>
              </a:ext>
            </a:extLst>
          </p:cNvPr>
          <p:cNvSpPr/>
          <p:nvPr/>
        </p:nvSpPr>
        <p:spPr>
          <a:xfrm>
            <a:off x="4612640" y="1945640"/>
            <a:ext cx="2966720" cy="296672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B66F6BF-40A9-411D-B44B-80089F9DF698}"/>
              </a:ext>
            </a:extLst>
          </p:cNvPr>
          <p:cNvSpPr/>
          <p:nvPr/>
        </p:nvSpPr>
        <p:spPr>
          <a:xfrm>
            <a:off x="8493760" y="1945640"/>
            <a:ext cx="2966720" cy="296672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3BEAD9-A791-4DA3-B254-5B2E5C86F8E1}"/>
              </a:ext>
            </a:extLst>
          </p:cNvPr>
          <p:cNvGrpSpPr/>
          <p:nvPr/>
        </p:nvGrpSpPr>
        <p:grpSpPr>
          <a:xfrm>
            <a:off x="1382761" y="5283224"/>
            <a:ext cx="1664237" cy="690189"/>
            <a:chOff x="1974042" y="5313680"/>
            <a:chExt cx="1664237" cy="6901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71B5E2-2EF4-4728-9EA9-46D083A46CBA}"/>
                </a:ext>
              </a:extLst>
            </p:cNvPr>
            <p:cNvSpPr txBox="1"/>
            <p:nvPr/>
          </p:nvSpPr>
          <p:spPr>
            <a:xfrm>
              <a:off x="1974042" y="5542204"/>
              <a:ext cx="1664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 입력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EF9B701-8C17-4AE6-A092-26168E4E3ABD}"/>
                </a:ext>
              </a:extLst>
            </p:cNvPr>
            <p:cNvCxnSpPr/>
            <p:nvPr/>
          </p:nvCxnSpPr>
          <p:spPr>
            <a:xfrm>
              <a:off x="2526760" y="531368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27B9900-5DBF-422B-8971-6518A0263DA7}"/>
              </a:ext>
            </a:extLst>
          </p:cNvPr>
          <p:cNvGrpSpPr/>
          <p:nvPr/>
        </p:nvGrpSpPr>
        <p:grpSpPr>
          <a:xfrm>
            <a:off x="5263881" y="5313680"/>
            <a:ext cx="1664237" cy="690189"/>
            <a:chOff x="1974042" y="5313680"/>
            <a:chExt cx="1664237" cy="69018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01C26D-A628-4FD1-A5B0-CC3FDE3D6757}"/>
                </a:ext>
              </a:extLst>
            </p:cNvPr>
            <p:cNvSpPr txBox="1"/>
            <p:nvPr/>
          </p:nvSpPr>
          <p:spPr>
            <a:xfrm>
              <a:off x="1974042" y="5542204"/>
              <a:ext cx="1664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 입력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E6F8FC6-4751-49A4-A086-231418F9AB40}"/>
                </a:ext>
              </a:extLst>
            </p:cNvPr>
            <p:cNvCxnSpPr/>
            <p:nvPr/>
          </p:nvCxnSpPr>
          <p:spPr>
            <a:xfrm>
              <a:off x="2526760" y="531368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9131025-B900-445A-A9ED-719B6DEA4B66}"/>
              </a:ext>
            </a:extLst>
          </p:cNvPr>
          <p:cNvGrpSpPr/>
          <p:nvPr/>
        </p:nvGrpSpPr>
        <p:grpSpPr>
          <a:xfrm>
            <a:off x="9145002" y="5283224"/>
            <a:ext cx="1664237" cy="690189"/>
            <a:chOff x="1974042" y="5313680"/>
            <a:chExt cx="1664237" cy="69018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B7E5E6-6B0A-4BEF-8FF3-0702A0AF808D}"/>
                </a:ext>
              </a:extLst>
            </p:cNvPr>
            <p:cNvSpPr txBox="1"/>
            <p:nvPr/>
          </p:nvSpPr>
          <p:spPr>
            <a:xfrm>
              <a:off x="1974042" y="5542204"/>
              <a:ext cx="16642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 입력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237D761-1BB2-41E2-B7EE-A5B193EFA94E}"/>
                </a:ext>
              </a:extLst>
            </p:cNvPr>
            <p:cNvCxnSpPr/>
            <p:nvPr/>
          </p:nvCxnSpPr>
          <p:spPr>
            <a:xfrm>
              <a:off x="2526760" y="5313680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97B0FF0-CD2D-4D74-A685-F8948137148D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4.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5BDD0C-C80C-4983-B7AC-3FFC97FD839C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A7434C-9AA6-4C77-A176-214F2D06E9D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2720A0-E010-48BD-A2D9-3148554F8E3A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52F968B-0449-48D5-830E-55681A856246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5F81CB-FD23-4AF1-8A19-C98EA0CB6548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436896B-63FB-496C-B08A-68434459C516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35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4.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5051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972471-A486-4836-A984-ABDA66E1828A}"/>
              </a:ext>
            </a:extLst>
          </p:cNvPr>
          <p:cNvSpPr/>
          <p:nvPr/>
        </p:nvSpPr>
        <p:spPr>
          <a:xfrm>
            <a:off x="1513840" y="1932234"/>
            <a:ext cx="4582160" cy="4177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1A3D3D-4F86-4AD1-91A2-29EABB9E253C}"/>
              </a:ext>
            </a:extLst>
          </p:cNvPr>
          <p:cNvGrpSpPr/>
          <p:nvPr/>
        </p:nvGrpSpPr>
        <p:grpSpPr>
          <a:xfrm>
            <a:off x="6504263" y="2090030"/>
            <a:ext cx="5687737" cy="3861810"/>
            <a:chOff x="6504263" y="1932234"/>
            <a:chExt cx="5687737" cy="38618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D3A999-AC67-409E-84A1-A08450BAD3C2}"/>
                </a:ext>
              </a:extLst>
            </p:cNvPr>
            <p:cNvSpPr txBox="1"/>
            <p:nvPr/>
          </p:nvSpPr>
          <p:spPr>
            <a:xfrm>
              <a:off x="6504263" y="3061886"/>
              <a:ext cx="5270520" cy="27321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dirty="0"/>
                <a:t>그리워 멀리 하나에 이름과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무엇인지 별에도 어머니 이름자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슬퍼하는 너무나 위에 된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없이 별에도 이름을 나는 풀이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부끄러운 시와 계절이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나의 묻힌 속의 이웃 하나의 사랑과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위에 강아지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새겨지는 별 불러 어머니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이제 것은 별들을 </a:t>
              </a:r>
              <a:r>
                <a:rPr lang="ko-KR" altLang="en-US" sz="1600" dirty="0" err="1"/>
                <a:t>거외다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된 슬퍼하는 못 별 시인의 사랑과 있습니다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멀리 그러나 이런 겨울이 봅니다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하나에 풀이 별 </a:t>
              </a:r>
              <a:r>
                <a:rPr lang="ko-KR" altLang="en-US" sz="1600" dirty="0" err="1"/>
                <a:t>라이너</a:t>
              </a:r>
              <a:r>
                <a:rPr lang="ko-KR" altLang="en-US" sz="1600" dirty="0"/>
                <a:t> 쓸쓸함과 버리었습니다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차 나는 청춘이 이네들은 언덕 이런 멀리 하나에 봅니다</a:t>
              </a:r>
              <a:r>
                <a:rPr lang="en-US" altLang="ko-KR" sz="1600" dirty="0"/>
                <a:t>.</a:t>
              </a:r>
              <a:r>
                <a:rPr lang="ko-KR" altLang="en-US" sz="1600" dirty="0"/>
                <a:t> 어머니 한 헤는 내일 계절이 까닭입니다</a:t>
              </a:r>
              <a:r>
                <a:rPr lang="en-US" altLang="ko-KR" sz="1600" dirty="0"/>
                <a:t>. </a:t>
              </a:r>
              <a:endParaRPr lang="ko-KR" altLang="en-US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BD8D11-5D55-4520-972B-AFD31E68486B}"/>
                </a:ext>
              </a:extLst>
            </p:cNvPr>
            <p:cNvSpPr txBox="1"/>
            <p:nvPr/>
          </p:nvSpPr>
          <p:spPr>
            <a:xfrm>
              <a:off x="6504263" y="1932234"/>
              <a:ext cx="3648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F161152-EDDF-42F8-A4BE-2B1001E370F2}"/>
                </a:ext>
              </a:extLst>
            </p:cNvPr>
            <p:cNvCxnSpPr/>
            <p:nvPr/>
          </p:nvCxnSpPr>
          <p:spPr>
            <a:xfrm>
              <a:off x="6504263" y="2836791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0491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03085C-CC1B-4996-BDC3-58E7E9103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DE3B21-52CF-4E1E-9E97-DDCE5F62F984}"/>
              </a:ext>
            </a:extLst>
          </p:cNvPr>
          <p:cNvSpPr/>
          <p:nvPr/>
        </p:nvSpPr>
        <p:spPr>
          <a:xfrm>
            <a:off x="5415280" y="650240"/>
            <a:ext cx="6096000" cy="5557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FEE9E5-8AFE-4795-BE8F-E60830816179}"/>
              </a:ext>
            </a:extLst>
          </p:cNvPr>
          <p:cNvSpPr txBox="1"/>
          <p:nvPr/>
        </p:nvSpPr>
        <p:spPr>
          <a:xfrm>
            <a:off x="5813383" y="2986002"/>
            <a:ext cx="5270520" cy="2732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/>
              <a:t>그리워 멀리 하나에 이름과</a:t>
            </a:r>
            <a:r>
              <a:rPr lang="en-US" altLang="ko-KR" sz="1600" dirty="0"/>
              <a:t>, </a:t>
            </a:r>
            <a:r>
              <a:rPr lang="ko-KR" altLang="en-US" sz="1600" dirty="0"/>
              <a:t>무엇인지 별에도 어머니 이름자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하나에 슬퍼하는 너무나 위에 된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없이 별에도 이름을 나는 풀이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부끄러운 시와 계절이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나의 묻힌 속의 이웃 하나의 사랑과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하나에 위에 강아지</a:t>
            </a:r>
            <a:r>
              <a:rPr lang="en-US" altLang="ko-KR" sz="1600" dirty="0"/>
              <a:t>, </a:t>
            </a:r>
            <a:r>
              <a:rPr lang="ko-KR" altLang="en-US" sz="1600" dirty="0"/>
              <a:t>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새겨지는 별 불러 어머니</a:t>
            </a:r>
            <a:r>
              <a:rPr lang="en-US" altLang="ko-KR" sz="1600" dirty="0"/>
              <a:t>, </a:t>
            </a:r>
            <a:r>
              <a:rPr lang="ko-KR" altLang="en-US" sz="1600" dirty="0"/>
              <a:t>이제 것은 별들을 </a:t>
            </a:r>
            <a:r>
              <a:rPr lang="ko-KR" altLang="en-US" sz="1600" dirty="0" err="1"/>
              <a:t>거외다</a:t>
            </a:r>
            <a:r>
              <a:rPr lang="en-US" altLang="ko-KR" sz="1600" dirty="0"/>
              <a:t>. </a:t>
            </a:r>
            <a:r>
              <a:rPr lang="ko-KR" altLang="en-US" sz="1600" dirty="0"/>
              <a:t>된 슬퍼하는 못 별 시인의 사랑과 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멀리 그러나 이런 겨울이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하나에 풀이 별 </a:t>
            </a:r>
            <a:r>
              <a:rPr lang="ko-KR" altLang="en-US" sz="1600" dirty="0" err="1"/>
              <a:t>라이너</a:t>
            </a:r>
            <a:r>
              <a:rPr lang="ko-KR" altLang="en-US" sz="1600" dirty="0"/>
              <a:t> 쓸쓸함과 버리었습니다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차 나는 청춘이 이네들은 언덕 이런 멀리 하나에 봅니다</a:t>
            </a:r>
            <a:r>
              <a:rPr lang="en-US" altLang="ko-KR" sz="1600" dirty="0"/>
              <a:t>.</a:t>
            </a:r>
            <a:r>
              <a:rPr lang="ko-KR" altLang="en-US" sz="1600" dirty="0"/>
              <a:t> 어머니 한 헤는 내일 계절이 까닭입니다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E86DF9-BFDF-4F64-ABEF-3ECD90D02C3E}"/>
              </a:ext>
            </a:extLst>
          </p:cNvPr>
          <p:cNvSpPr txBox="1"/>
          <p:nvPr/>
        </p:nvSpPr>
        <p:spPr>
          <a:xfrm>
            <a:off x="5813383" y="1856350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769CF92-6E1F-40B4-95FB-87E7E18CF2DF}"/>
              </a:ext>
            </a:extLst>
          </p:cNvPr>
          <p:cNvCxnSpPr/>
          <p:nvPr/>
        </p:nvCxnSpPr>
        <p:spPr>
          <a:xfrm>
            <a:off x="5813383" y="2760907"/>
            <a:ext cx="5687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284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0696E2-206D-4C7E-8C0A-B84913D68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2E70F4-0DAA-4D1F-A606-D1C0871A6CDC}"/>
              </a:ext>
            </a:extLst>
          </p:cNvPr>
          <p:cNvSpPr txBox="1"/>
          <p:nvPr/>
        </p:nvSpPr>
        <p:spPr>
          <a:xfrm>
            <a:off x="6216584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7BEB5-B81A-4E1A-9B39-2070C64913DB}"/>
              </a:ext>
            </a:extLst>
          </p:cNvPr>
          <p:cNvSpPr txBox="1"/>
          <p:nvPr/>
        </p:nvSpPr>
        <p:spPr>
          <a:xfrm>
            <a:off x="11192435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6886704" y="2985066"/>
            <a:ext cx="4443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IA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D53F47-52CD-4C87-A686-E969988A4254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2B50A2-9E44-4DE3-A956-B4122EC0BA28}"/>
              </a:ext>
            </a:extLst>
          </p:cNvPr>
          <p:cNvGrpSpPr/>
          <p:nvPr/>
        </p:nvGrpSpPr>
        <p:grpSpPr>
          <a:xfrm>
            <a:off x="7205150" y="2083172"/>
            <a:ext cx="2397760" cy="769441"/>
            <a:chOff x="7205150" y="2083172"/>
            <a:chExt cx="2397760" cy="76944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8ED701F-D64E-40AD-8DDA-3DB179A12EE5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9D48B6-8A88-4C1B-93DE-9AF83D21D018}"/>
                </a:ext>
              </a:extLst>
            </p:cNvPr>
            <p:cNvSpPr txBox="1"/>
            <p:nvPr/>
          </p:nvSpPr>
          <p:spPr>
            <a:xfrm>
              <a:off x="7394206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1,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8008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1B2C9D9-D60F-4B79-831F-722BC1F5C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AE6CDF5-2704-42C5-BDA2-D7E662B6B36E}"/>
              </a:ext>
            </a:extLst>
          </p:cNvPr>
          <p:cNvGrpSpPr/>
          <p:nvPr/>
        </p:nvGrpSpPr>
        <p:grpSpPr>
          <a:xfrm>
            <a:off x="579119" y="2639396"/>
            <a:ext cx="4921183" cy="1579207"/>
            <a:chOff x="7205150" y="2083172"/>
            <a:chExt cx="2397760" cy="76944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934CA4C-7AE6-40C2-9FE0-FC033685D47D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spc="600">
                <a:latin typeface="+mj-ea"/>
                <a:ea typeface="+mj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343CA2-5E94-4F1F-83F7-88350A19BB6D}"/>
                </a:ext>
              </a:extLst>
            </p:cNvPr>
            <p:cNvSpPr txBox="1"/>
            <p:nvPr/>
          </p:nvSpPr>
          <p:spPr>
            <a:xfrm>
              <a:off x="7697115" y="2295440"/>
              <a:ext cx="1413830" cy="34490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000" b="1" spc="600" dirty="0">
                  <a:solidFill>
                    <a:schemeClr val="bg1"/>
                  </a:solidFill>
                  <a:latin typeface="+mj-ea"/>
                  <a:ea typeface="+mj-ea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99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750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IA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92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UI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48" y="5599335"/>
            <a:ext cx="918729" cy="91872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EA87B4-CA20-625F-C8AE-154E76368BB0}"/>
              </a:ext>
            </a:extLst>
          </p:cNvPr>
          <p:cNvSpPr/>
          <p:nvPr/>
        </p:nvSpPr>
        <p:spPr>
          <a:xfrm>
            <a:off x="100330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화이트, 클립아트, 만화 영화, 텍스트이(가) 표시된 사진&#10;&#10;자동 생성된 설명">
            <a:extLst>
              <a:ext uri="{FF2B5EF4-FFF2-40B4-BE49-F238E27FC236}">
                <a16:creationId xmlns:a16="http://schemas.microsoft.com/office/drawing/2014/main" id="{B4AB5992-D568-F344-80D3-15336071B5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39" y="1480423"/>
            <a:ext cx="1960761" cy="34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99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-3.33333E-6 L 0.14414 -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UI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848" y="5607739"/>
            <a:ext cx="910112" cy="91011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E9F9368-2DE7-763A-3ABF-14660BD3036B}"/>
              </a:ext>
            </a:extLst>
          </p:cNvPr>
          <p:cNvSpPr/>
          <p:nvPr/>
        </p:nvSpPr>
        <p:spPr>
          <a:xfrm>
            <a:off x="100330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텍스트, 스크린샷, 휴대 전화, 정보기기이(가) 표시된 사진&#10;&#10;자동 생성된 설명">
            <a:extLst>
              <a:ext uri="{FF2B5EF4-FFF2-40B4-BE49-F238E27FC236}">
                <a16:creationId xmlns:a16="http://schemas.microsoft.com/office/drawing/2014/main" id="{8218A31C-E1EC-A682-35A8-3B416B952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880" y="-592209"/>
            <a:ext cx="3857625" cy="6858000"/>
          </a:xfrm>
          <a:prstGeom prst="rect">
            <a:avLst/>
          </a:prstGeom>
        </p:spPr>
      </p:pic>
      <p:pic>
        <p:nvPicPr>
          <p:cNvPr id="21" name="그림 20" descr="텍스트, 휴대 전화, 메뉴, 식사이(가) 표시된 사진&#10;&#10;자동 생성된 설명">
            <a:extLst>
              <a:ext uri="{FF2B5EF4-FFF2-40B4-BE49-F238E27FC236}">
                <a16:creationId xmlns:a16="http://schemas.microsoft.com/office/drawing/2014/main" id="{C9DACD96-CA24-A4D6-4594-854B51238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782" y="-633369"/>
            <a:ext cx="2244436" cy="6858000"/>
          </a:xfrm>
          <a:prstGeom prst="rect">
            <a:avLst/>
          </a:prstGeom>
        </p:spPr>
      </p:pic>
      <p:pic>
        <p:nvPicPr>
          <p:cNvPr id="22" name="그림 21" descr="텍스트, 식사, 음식, 요리이(가) 표시된 사진&#10;&#10;자동 생성된 설명">
            <a:extLst>
              <a:ext uri="{FF2B5EF4-FFF2-40B4-BE49-F238E27FC236}">
                <a16:creationId xmlns:a16="http://schemas.microsoft.com/office/drawing/2014/main" id="{C4B972B6-1446-5B90-08A3-CAEC807DF43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5163" y="1338712"/>
            <a:ext cx="1858011" cy="330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2.22222E-6 L 0.14414 -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UI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948" y="5604238"/>
            <a:ext cx="915192" cy="9151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D83F7DB-B614-F069-F031-04AB96147EA1}"/>
              </a:ext>
            </a:extLst>
          </p:cNvPr>
          <p:cNvSpPr/>
          <p:nvPr/>
        </p:nvSpPr>
        <p:spPr>
          <a:xfrm>
            <a:off x="100203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텍스트, 식사, 음식, 요리이(가) 표시된 사진&#10;&#10;자동 생성된 설명">
            <a:extLst>
              <a:ext uri="{FF2B5EF4-FFF2-40B4-BE49-F238E27FC236}">
                <a16:creationId xmlns:a16="http://schemas.microsoft.com/office/drawing/2014/main" id="{62EB198C-FB21-CA0C-FB30-2DFFEC3CB4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651" y="1727200"/>
            <a:ext cx="1858011" cy="3303130"/>
          </a:xfrm>
          <a:prstGeom prst="rect">
            <a:avLst/>
          </a:prstGeom>
        </p:spPr>
      </p:pic>
      <p:pic>
        <p:nvPicPr>
          <p:cNvPr id="17" name="그림 16" descr="텍스트, 스크린샷, 휴대 전화, 음식이(가) 표시된 사진&#10;&#10;자동 생성된 설명">
            <a:extLst>
              <a:ext uri="{FF2B5EF4-FFF2-40B4-BE49-F238E27FC236}">
                <a16:creationId xmlns:a16="http://schemas.microsoft.com/office/drawing/2014/main" id="{82F29A7F-D8F0-C48E-C2EC-EF76FDCA9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679" y="-106459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17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3.7037E-6 L 0.14414 -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UI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948" y="5596342"/>
            <a:ext cx="922177" cy="9221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6C6B99-0E71-13C6-9AB0-5AAA74A5E78E}"/>
              </a:ext>
            </a:extLst>
          </p:cNvPr>
          <p:cNvSpPr/>
          <p:nvPr/>
        </p:nvSpPr>
        <p:spPr>
          <a:xfrm>
            <a:off x="100330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텍스트, 스크린샷, 음식, 휴대 전화이(가) 표시된 사진&#10;&#10;자동 생성된 설명">
            <a:extLst>
              <a:ext uri="{FF2B5EF4-FFF2-40B4-BE49-F238E27FC236}">
                <a16:creationId xmlns:a16="http://schemas.microsoft.com/office/drawing/2014/main" id="{68B46482-6FD9-54AE-5FC7-B3EA2809C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737" y="-15716"/>
            <a:ext cx="3857625" cy="6858000"/>
          </a:xfrm>
          <a:prstGeom prst="rect">
            <a:avLst/>
          </a:prstGeom>
        </p:spPr>
      </p:pic>
      <p:pic>
        <p:nvPicPr>
          <p:cNvPr id="17" name="그림 16" descr="텍스트, 스크린샷, 메뉴, 음식이(가) 표시된 사진&#10;&#10;자동 생성된 설명">
            <a:extLst>
              <a:ext uri="{FF2B5EF4-FFF2-40B4-BE49-F238E27FC236}">
                <a16:creationId xmlns:a16="http://schemas.microsoft.com/office/drawing/2014/main" id="{F8C21ECE-B45B-2366-D6A7-40B87BBBF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179" y="-309155"/>
            <a:ext cx="3857625" cy="6858000"/>
          </a:xfrm>
          <a:prstGeom prst="rect">
            <a:avLst/>
          </a:prstGeom>
        </p:spPr>
      </p:pic>
      <p:pic>
        <p:nvPicPr>
          <p:cNvPr id="18" name="그림 17" descr="텍스트, 식사, 음식, 요리이(가) 표시된 사진&#10;&#10;자동 생성된 설명">
            <a:extLst>
              <a:ext uri="{FF2B5EF4-FFF2-40B4-BE49-F238E27FC236}">
                <a16:creationId xmlns:a16="http://schemas.microsoft.com/office/drawing/2014/main" id="{BDDE3144-7712-20A8-194F-B252AC0A8D4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7239" y="1922031"/>
            <a:ext cx="1858011" cy="330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3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1.85185E-6 L 0.14414 -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UI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348" y="5607223"/>
            <a:ext cx="915192" cy="9151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6A6DA4C-C5FC-324B-61AB-45D686681C11}"/>
              </a:ext>
            </a:extLst>
          </p:cNvPr>
          <p:cNvSpPr/>
          <p:nvPr/>
        </p:nvSpPr>
        <p:spPr>
          <a:xfrm>
            <a:off x="100330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텍스트, 메뉴, 고기, 음식이(가) 표시된 사진&#10;&#10;자동 생성된 설명">
            <a:extLst>
              <a:ext uri="{FF2B5EF4-FFF2-40B4-BE49-F238E27FC236}">
                <a16:creationId xmlns:a16="http://schemas.microsoft.com/office/drawing/2014/main" id="{20B64279-FA34-B54E-04F4-D2B1E4849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840" y="203200"/>
            <a:ext cx="2244436" cy="6858000"/>
          </a:xfrm>
          <a:prstGeom prst="rect">
            <a:avLst/>
          </a:prstGeom>
        </p:spPr>
      </p:pic>
      <p:pic>
        <p:nvPicPr>
          <p:cNvPr id="17" name="그림 16" descr="텍스트, 메뉴, 고기, 음식이(가) 표시된 사진&#10;&#10;자동 생성된 설명">
            <a:extLst>
              <a:ext uri="{FF2B5EF4-FFF2-40B4-BE49-F238E27FC236}">
                <a16:creationId xmlns:a16="http://schemas.microsoft.com/office/drawing/2014/main" id="{472A06E1-523C-EB33-4E9C-084895409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782" y="-15716"/>
            <a:ext cx="2244436" cy="6858000"/>
          </a:xfrm>
          <a:prstGeom prst="rect">
            <a:avLst/>
          </a:prstGeom>
        </p:spPr>
      </p:pic>
      <p:pic>
        <p:nvPicPr>
          <p:cNvPr id="19" name="그림 18" descr="텍스트, 고기, 음식, 메뉴이(가) 표시된 사진&#10;&#10;자동 생성된 설명">
            <a:extLst>
              <a:ext uri="{FF2B5EF4-FFF2-40B4-BE49-F238E27FC236}">
                <a16:creationId xmlns:a16="http://schemas.microsoft.com/office/drawing/2014/main" id="{67E976C9-DCC7-89B3-B3DE-0C38041057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1" y="195191"/>
            <a:ext cx="2244436" cy="6858000"/>
          </a:xfrm>
          <a:prstGeom prst="rect">
            <a:avLst/>
          </a:prstGeom>
        </p:spPr>
      </p:pic>
      <p:pic>
        <p:nvPicPr>
          <p:cNvPr id="20" name="그림 19" descr="텍스트, 식사, 음식, 요리이(가) 표시된 사진&#10;&#10;자동 생성된 설명">
            <a:extLst>
              <a:ext uri="{FF2B5EF4-FFF2-40B4-BE49-F238E27FC236}">
                <a16:creationId xmlns:a16="http://schemas.microsoft.com/office/drawing/2014/main" id="{9BF39898-8537-6E7A-C15D-E195A08BA27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8046" y="1980635"/>
            <a:ext cx="1858011" cy="330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41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7.40741E-7 L 0.14414 -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2020 pink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FD9693"/>
      </a:accent1>
      <a:accent2>
        <a:srgbClr val="C76843"/>
      </a:accent2>
      <a:accent3>
        <a:srgbClr val="FDB483"/>
      </a:accent3>
      <a:accent4>
        <a:srgbClr val="FFE7E3"/>
      </a:accent4>
      <a:accent5>
        <a:srgbClr val="CF9999"/>
      </a:accent5>
      <a:accent6>
        <a:srgbClr val="F36657"/>
      </a:accent6>
      <a:hlink>
        <a:srgbClr val="262626"/>
      </a:hlink>
      <a:folHlink>
        <a:srgbClr val="262626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864</Words>
  <Application>Microsoft Office PowerPoint</Application>
  <PresentationFormat>와이드스크린</PresentationFormat>
  <Paragraphs>188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나눔스퀘어 Bold</vt:lpstr>
      <vt:lpstr>나눔스퀘어 Light</vt:lpstr>
      <vt:lpstr>맑은 고딕</vt:lpstr>
      <vt:lpstr>새굴림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선재 김</cp:lastModifiedBy>
  <cp:revision>43</cp:revision>
  <dcterms:created xsi:type="dcterms:W3CDTF">2020-04-05T23:47:55Z</dcterms:created>
  <dcterms:modified xsi:type="dcterms:W3CDTF">2023-09-04T18:32:54Z</dcterms:modified>
</cp:coreProperties>
</file>